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2"/>
    <p:restoredTop sz="94643"/>
  </p:normalViewPr>
  <p:slideViewPr>
    <p:cSldViewPr>
      <p:cViewPr varScale="1">
        <p:scale>
          <a:sx n="90" d="100"/>
          <a:sy n="90" d="100"/>
        </p:scale>
        <p:origin x="14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E1D47B-E7C3-44DA-A44E-4E9BE58863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67E36E-7B07-40E4-9EE6-D8D859F3F075}" type="datetimeFigureOut">
              <a:rPr lang="en-US" smtClean="0"/>
              <a:t>8/30/17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Structural and </a:t>
            </a:r>
            <a:r>
              <a:rPr lang="en-US" smtClean="0"/>
              <a:t>Decorative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types of decorative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20" y="1544955"/>
            <a:ext cx="7620000" cy="48006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Naturalistic: </a:t>
            </a:r>
            <a:r>
              <a:rPr lang="en-US" sz="3200" dirty="0" smtClean="0"/>
              <a:t>reproductions of natural subjects.</a:t>
            </a:r>
          </a:p>
          <a:p>
            <a:r>
              <a:rPr lang="en-US" sz="3200" b="1" u="sng" dirty="0" smtClean="0"/>
              <a:t>Stylized: </a:t>
            </a:r>
            <a:r>
              <a:rPr lang="en-US" sz="3200" dirty="0" smtClean="0"/>
              <a:t>A representation that simplified version </a:t>
            </a:r>
            <a:r>
              <a:rPr lang="en-US" sz="3200" dirty="0"/>
              <a:t> </a:t>
            </a:r>
            <a:r>
              <a:rPr lang="en-US" sz="3200" dirty="0" smtClean="0"/>
              <a:t>of nature.</a:t>
            </a:r>
          </a:p>
          <a:p>
            <a:r>
              <a:rPr lang="en-US" sz="3200" b="1" u="sng" dirty="0" smtClean="0"/>
              <a:t>Abstract: </a:t>
            </a:r>
            <a:r>
              <a:rPr lang="en-US" sz="3200" dirty="0" smtClean="0"/>
              <a:t>unrecognizable as a specific object or thing.</a:t>
            </a:r>
          </a:p>
          <a:p>
            <a:r>
              <a:rPr lang="en-US" sz="3200" b="1" u="sng" dirty="0" smtClean="0"/>
              <a:t>Geometric: </a:t>
            </a:r>
            <a:r>
              <a:rPr lang="en-US" sz="3200" dirty="0" smtClean="0"/>
              <a:t>a design made with the use of Stripes, Plaid and geometric shapes.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8" t="8393" r="12971" b="55446"/>
          <a:stretch/>
        </p:blipFill>
        <p:spPr>
          <a:xfrm>
            <a:off x="1992481" y="5679044"/>
            <a:ext cx="1185923" cy="1135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3" t="57167" r="12256" b="10834"/>
          <a:stretch/>
        </p:blipFill>
        <p:spPr>
          <a:xfrm>
            <a:off x="6212752" y="5849937"/>
            <a:ext cx="1116330" cy="914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57167" r="60846" b="10834"/>
          <a:stretch/>
        </p:blipFill>
        <p:spPr>
          <a:xfrm>
            <a:off x="4124078" y="5705714"/>
            <a:ext cx="1143000" cy="1152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7142" r="56870" b="56697"/>
          <a:stretch/>
        </p:blipFill>
        <p:spPr>
          <a:xfrm>
            <a:off x="73107" y="5849937"/>
            <a:ext cx="1139982" cy="10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The form of an object or space should reflect its intended use and fulfill its intended function.</a:t>
            </a:r>
          </a:p>
          <a:p>
            <a:pPr marL="777240" lvl="2" indent="0">
              <a:buNone/>
            </a:pPr>
            <a:endParaRPr lang="en-US" dirty="0" smtClean="0"/>
          </a:p>
          <a:p>
            <a:pPr marL="777240" lvl="2" indent="0">
              <a:buNone/>
            </a:pPr>
            <a:r>
              <a:rPr lang="en-US" sz="3200" dirty="0" smtClean="0"/>
              <a:t>The first priority in design is it’s function, which dictates the shape or form of a design.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sz="4400" dirty="0" smtClean="0"/>
              <a:t> “Form Follows Function”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94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Functional Design?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Are they functional or nonfunctional?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pink card is functional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Blue card is non functional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286557" cy="6552469"/>
          </a:xfrm>
        </p:spPr>
      </p:pic>
    </p:spTree>
    <p:extLst>
      <p:ext uri="{BB962C8B-B14F-4D97-AF65-F5344CB8AC3E}">
        <p14:creationId xmlns:p14="http://schemas.microsoft.com/office/powerpoint/2010/main" val="5174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184"/>
            <a:ext cx="4419600" cy="66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56" y="152400"/>
            <a:ext cx="4424744" cy="6649205"/>
          </a:xfrm>
        </p:spPr>
      </p:pic>
    </p:spTree>
    <p:extLst>
      <p:ext uri="{BB962C8B-B14F-4D97-AF65-F5344CB8AC3E}">
        <p14:creationId xmlns:p14="http://schemas.microsoft.com/office/powerpoint/2010/main" val="10373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"/>
            <a:ext cx="5105400" cy="6637020"/>
          </a:xfrm>
        </p:spPr>
      </p:pic>
    </p:spTree>
    <p:extLst>
      <p:ext uri="{BB962C8B-B14F-4D97-AF65-F5344CB8AC3E}">
        <p14:creationId xmlns:p14="http://schemas.microsoft.com/office/powerpoint/2010/main" val="5263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Is the Selecting and organizing of materials to fill a function.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722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purpose will the object serve.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25739"/>
            <a:ext cx="3143249" cy="3771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1" y="2658536"/>
            <a:ext cx="4730749" cy="419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8931"/>
            <a:ext cx="7620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will the object be made of?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7913"/>
            <a:ext cx="2667000" cy="400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5" y="2227913"/>
            <a:ext cx="2559050" cy="4106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will the object be made?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75" y="0"/>
            <a:ext cx="1673225" cy="1636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15565"/>
            <a:ext cx="5289872" cy="260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39934"/>
            <a:ext cx="4781263" cy="32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the object appropriate and appealing to the user?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6" y="2971800"/>
            <a:ext cx="7358063" cy="36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design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design is an integral part of the structure itself.</a:t>
            </a:r>
          </a:p>
          <a:p>
            <a:r>
              <a:rPr lang="en-US" sz="2800" dirty="0" smtClean="0"/>
              <a:t>The Structure and the design cannot be separated.</a:t>
            </a:r>
          </a:p>
          <a:p>
            <a:r>
              <a:rPr lang="en-US" sz="2800" dirty="0" smtClean="0"/>
              <a:t>The simplest form of design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886200"/>
            <a:ext cx="3210587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32235"/>
            <a:ext cx="2819400" cy="35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Decorative design is: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Involves the application of color, line, texture, or pattern to an object</a:t>
            </a:r>
          </a:p>
          <a:p>
            <a:r>
              <a:rPr lang="en-US" sz="3200" dirty="0" smtClean="0"/>
              <a:t>Ornamentation added to the basic form.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200400"/>
            <a:ext cx="2647950" cy="353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67062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decorative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Ornamentation should be suitable for the intended use of the item.</a:t>
            </a:r>
          </a:p>
          <a:p>
            <a:r>
              <a:rPr lang="en-US" sz="4000" dirty="0" smtClean="0"/>
              <a:t>The object should be useable and functional.</a:t>
            </a:r>
          </a:p>
          <a:p>
            <a:r>
              <a:rPr lang="en-US" sz="4000" dirty="0" smtClean="0"/>
              <a:t>Embellishment should emphasize structural points.</a:t>
            </a:r>
          </a:p>
          <a:p>
            <a:r>
              <a:rPr lang="en-US" sz="4000" dirty="0" smtClean="0"/>
              <a:t>Decoration should be appropriate in size and amount to the object on which it is found.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1635</TotalTime>
  <Words>257</Words>
  <Application>Microsoft Macintosh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Cambria</vt:lpstr>
      <vt:lpstr>Arial</vt:lpstr>
      <vt:lpstr>Adjacency</vt:lpstr>
      <vt:lpstr>Structural and Decorative Design</vt:lpstr>
      <vt:lpstr>Design</vt:lpstr>
      <vt:lpstr>Function</vt:lpstr>
      <vt:lpstr>Materials</vt:lpstr>
      <vt:lpstr>Technology</vt:lpstr>
      <vt:lpstr>Style</vt:lpstr>
      <vt:lpstr>Structural design is:</vt:lpstr>
      <vt:lpstr>Decorative design is: </vt:lpstr>
      <vt:lpstr>Guidelines for decorative design</vt:lpstr>
      <vt:lpstr>Four types of decorative design</vt:lpstr>
      <vt:lpstr>The Rule</vt:lpstr>
      <vt:lpstr>Functional Design?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and Decorative Desgin</dc:title>
  <dc:creator>Housley, Emily</dc:creator>
  <cp:lastModifiedBy>Microsoft Office User</cp:lastModifiedBy>
  <cp:revision>18</cp:revision>
  <cp:lastPrinted>2017-08-25T18:28:27Z</cp:lastPrinted>
  <dcterms:created xsi:type="dcterms:W3CDTF">2012-01-31T17:22:45Z</dcterms:created>
  <dcterms:modified xsi:type="dcterms:W3CDTF">2017-08-30T14:21:43Z</dcterms:modified>
</cp:coreProperties>
</file>