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82" r:id="rId17"/>
    <p:sldId id="275" r:id="rId18"/>
    <p:sldId id="276" r:id="rId19"/>
    <p:sldId id="277" r:id="rId20"/>
    <p:sldId id="278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67E36E-7B07-40E4-9EE6-D8D859F3F075}" type="datetimeFigureOut">
              <a:rPr lang="en-US" smtClean="0"/>
              <a:t>9/4/2013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 and </a:t>
            </a:r>
            <a:r>
              <a:rPr lang="en-US" smtClean="0"/>
              <a:t>Decorative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types of decorative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20" y="1544955"/>
            <a:ext cx="7620000" cy="4800600"/>
          </a:xfrm>
        </p:spPr>
        <p:txBody>
          <a:bodyPr/>
          <a:lstStyle/>
          <a:p>
            <a:r>
              <a:rPr lang="en-US" b="1" u="sng" dirty="0" smtClean="0"/>
              <a:t>Naturalistic: </a:t>
            </a:r>
            <a:r>
              <a:rPr lang="en-US" dirty="0" smtClean="0"/>
              <a:t>reproductions of natural subjects.</a:t>
            </a:r>
          </a:p>
          <a:p>
            <a:r>
              <a:rPr lang="en-US" b="1" u="sng" dirty="0" smtClean="0"/>
              <a:t>Stylized: </a:t>
            </a:r>
            <a:r>
              <a:rPr lang="en-US" dirty="0" smtClean="0"/>
              <a:t>A representation that </a:t>
            </a:r>
            <a:r>
              <a:rPr lang="en-US" dirty="0" smtClean="0"/>
              <a:t>simplified version </a:t>
            </a:r>
            <a:r>
              <a:rPr lang="en-US" dirty="0"/>
              <a:t> </a:t>
            </a:r>
            <a:r>
              <a:rPr lang="en-US" dirty="0" smtClean="0"/>
              <a:t>of nature.</a:t>
            </a:r>
          </a:p>
          <a:p>
            <a:r>
              <a:rPr lang="en-US" b="1" u="sng" dirty="0" smtClean="0"/>
              <a:t>Abstract</a:t>
            </a:r>
            <a:r>
              <a:rPr lang="en-US" b="1" u="sng" dirty="0" smtClean="0"/>
              <a:t>: </a:t>
            </a:r>
            <a:r>
              <a:rPr lang="en-US" dirty="0" smtClean="0"/>
              <a:t>unrecognizable as a specific object or thing.</a:t>
            </a:r>
          </a:p>
          <a:p>
            <a:r>
              <a:rPr lang="en-US" b="1" u="sng" dirty="0" smtClean="0"/>
              <a:t>Geometric: </a:t>
            </a:r>
            <a:r>
              <a:rPr lang="en-US" dirty="0" smtClean="0"/>
              <a:t>a design made with the use of Stripes, Plaid and geometric shapes.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8" t="8393" r="12971" b="55446"/>
          <a:stretch/>
        </p:blipFill>
        <p:spPr>
          <a:xfrm>
            <a:off x="1973580" y="4736923"/>
            <a:ext cx="1752600" cy="1678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3" t="57167" r="12256" b="10834"/>
          <a:stretch/>
        </p:blipFill>
        <p:spPr>
          <a:xfrm>
            <a:off x="6046470" y="4793789"/>
            <a:ext cx="1978690" cy="1621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57167" r="60846" b="10834"/>
          <a:stretch/>
        </p:blipFill>
        <p:spPr>
          <a:xfrm>
            <a:off x="4114800" y="4786169"/>
            <a:ext cx="1607820" cy="162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7142" r="56870" b="56697"/>
          <a:stretch/>
        </p:blipFill>
        <p:spPr>
          <a:xfrm>
            <a:off x="228600" y="4765357"/>
            <a:ext cx="174498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form of an object or space should reflect its intended use and fulfill its intended function.</a:t>
            </a:r>
          </a:p>
          <a:p>
            <a:pPr marL="777240" lvl="2" indent="0">
              <a:buNone/>
            </a:pPr>
            <a:endParaRPr lang="en-US" dirty="0" smtClean="0"/>
          </a:p>
          <a:p>
            <a:pPr marL="777240" lvl="2" indent="0">
              <a:buNone/>
            </a:pPr>
            <a:r>
              <a:rPr lang="en-US" sz="2000" dirty="0" smtClean="0"/>
              <a:t>The first priority in design is it’s function, which dictates the shape or form of a design.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4400" dirty="0" smtClean="0"/>
              <a:t> “Form Follows Function”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94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Functional Design?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Are they functional or nonfunctional?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pink card is functional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Blue card is non functional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5" name="Content Placeholder 3" descr="image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7488"/>
            <a:ext cx="7315200" cy="6481762"/>
          </a:xfrm>
        </p:spPr>
      </p:pic>
    </p:spTree>
    <p:extLst>
      <p:ext uri="{BB962C8B-B14F-4D97-AF65-F5344CB8AC3E}">
        <p14:creationId xmlns:p14="http://schemas.microsoft.com/office/powerpoint/2010/main" val="5174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162800" cy="536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Content Placeholder 3" descr="image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-573088"/>
            <a:ext cx="5130800" cy="7659688"/>
          </a:xfrm>
        </p:spPr>
      </p:pic>
    </p:spTree>
    <p:extLst>
      <p:ext uri="{BB962C8B-B14F-4D97-AF65-F5344CB8AC3E}">
        <p14:creationId xmlns:p14="http://schemas.microsoft.com/office/powerpoint/2010/main" val="10373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ool.twincitiesdailyphoto.com/2010/ford_parkway_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36282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 descr="image0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9550"/>
            <a:ext cx="4419600" cy="6621463"/>
          </a:xfrm>
        </p:spPr>
      </p:pic>
    </p:spTree>
    <p:extLst>
      <p:ext uri="{BB962C8B-B14F-4D97-AF65-F5344CB8AC3E}">
        <p14:creationId xmlns:p14="http://schemas.microsoft.com/office/powerpoint/2010/main" val="15085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"/>
            <a:ext cx="7615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Content Placeholder 3" descr="image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04775"/>
            <a:ext cx="3657600" cy="6681788"/>
          </a:xfrm>
        </p:spPr>
      </p:pic>
    </p:spTree>
    <p:extLst>
      <p:ext uri="{BB962C8B-B14F-4D97-AF65-F5344CB8AC3E}">
        <p14:creationId xmlns:p14="http://schemas.microsoft.com/office/powerpoint/2010/main" val="5512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Selecting and organizing of materials to fill a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Content Placeholder 3" descr="image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88"/>
            <a:ext cx="5181600" cy="6908800"/>
          </a:xfrm>
        </p:spPr>
      </p:pic>
    </p:spTree>
    <p:extLst>
      <p:ext uri="{BB962C8B-B14F-4D97-AF65-F5344CB8AC3E}">
        <p14:creationId xmlns:p14="http://schemas.microsoft.com/office/powerpoint/2010/main" val="2079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15200" cy="576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What purpose will the object serve.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810000" cy="3276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995039" cy="3162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2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the object be made of.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048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alcazarfurniture.com/assets/images/global_furniture_usa/012-Sofa-bed/Contemporary-Black-Leather-Sofa-Bed-012-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47899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the object be made.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demotix.com/sites/default/files/imagecache/large_610x456_scaled/photos/79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064540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xtremehowto.com/wp-content/uploads/2011/07/art_60497_wdhelp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4" y="4114800"/>
            <a:ext cx="3551575" cy="25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object appropriate and appealing to the user.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874264" cy="3832352"/>
          </a:xfrm>
          <a:prstGeom prst="rect">
            <a:avLst/>
          </a:prstGeom>
        </p:spPr>
      </p:pic>
      <p:pic>
        <p:nvPicPr>
          <p:cNvPr id="3074" name="Picture 2" descr="http://www.decodir.com/wp-content/uploads/2010/03/integrated-tv-in-modern-living-room-design-idea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6776"/>
            <a:ext cx="486383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design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design is an integral part of the structure itself.</a:t>
            </a:r>
          </a:p>
          <a:p>
            <a:r>
              <a:rPr lang="en-US" dirty="0" smtClean="0"/>
              <a:t>The Structure and the design cannot be separated.</a:t>
            </a:r>
          </a:p>
          <a:p>
            <a:r>
              <a:rPr lang="en-US" dirty="0" smtClean="0"/>
              <a:t>The simplest form of design</a:t>
            </a:r>
            <a:endParaRPr lang="en-US" dirty="0"/>
          </a:p>
        </p:txBody>
      </p:sp>
      <p:pic>
        <p:nvPicPr>
          <p:cNvPr id="1026" name="Picture 2" descr="http://home.slac.stanford.edu/pressreleases/images/kavli_building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0" y="2895600"/>
            <a:ext cx="4686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eamdraper.com/wp-content/uploads/2009/08/DreamDraper-Rendering-Living-Room-with-Beams-Design-by-Annette-Parker-1023x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54" y="2557462"/>
            <a:ext cx="322754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QYcGL1iCJpwtUPLL4tjtUwX9u4mUQwfhcvqhJ4zjpwfNdgVbVp:www.designfront.org/uploads/soft%2520wood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76361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Decorative design 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the application of color, line, texture, or pattern to an object</a:t>
            </a:r>
          </a:p>
          <a:p>
            <a:r>
              <a:rPr lang="en-US" dirty="0" smtClean="0"/>
              <a:t>Ornamentation added to the basic form.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82156"/>
            <a:ext cx="2514600" cy="37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cohabitationwithdesign.files.wordpress.com/2011/07/how-to-decorate-a-living-room-with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69424"/>
            <a:ext cx="3324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decorative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Ornamentation should be suitable for the intended use of the item.</a:t>
            </a:r>
          </a:p>
          <a:p>
            <a:r>
              <a:rPr lang="en-US" dirty="0" smtClean="0"/>
              <a:t>The object should be useable and functional.</a:t>
            </a:r>
          </a:p>
          <a:p>
            <a:r>
              <a:rPr lang="en-US" dirty="0" smtClean="0"/>
              <a:t>Embellishment should emphasize structural points.</a:t>
            </a:r>
          </a:p>
          <a:p>
            <a:r>
              <a:rPr lang="en-US" dirty="0" smtClean="0"/>
              <a:t>Decoration should be appropriate in size and amount to the object on which it is found.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1576</TotalTime>
  <Words>257</Words>
  <Application>Microsoft Office PowerPoint</Application>
  <PresentationFormat>On-screen Show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Structural and Decorative Design</vt:lpstr>
      <vt:lpstr>Design</vt:lpstr>
      <vt:lpstr>Function</vt:lpstr>
      <vt:lpstr>Materials</vt:lpstr>
      <vt:lpstr>Technology</vt:lpstr>
      <vt:lpstr>Style</vt:lpstr>
      <vt:lpstr>Structural design is:</vt:lpstr>
      <vt:lpstr>Decorative design is: </vt:lpstr>
      <vt:lpstr>Guidelines for decorative design</vt:lpstr>
      <vt:lpstr>Four types of decorative design</vt:lpstr>
      <vt:lpstr>The Rule</vt:lpstr>
      <vt:lpstr>Functional Design?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and Decorative Desgin</dc:title>
  <dc:creator>Housley, Emily</dc:creator>
  <cp:lastModifiedBy>Housley, Emily</cp:lastModifiedBy>
  <cp:revision>13</cp:revision>
  <dcterms:created xsi:type="dcterms:W3CDTF">2012-01-31T17:22:45Z</dcterms:created>
  <dcterms:modified xsi:type="dcterms:W3CDTF">2013-09-05T14:05:29Z</dcterms:modified>
</cp:coreProperties>
</file>