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729466-E1FA-E34F-B2CD-1F5042242C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D49DD9-4BA8-4B41-B762-68B12A8BAD48}" type="datetimeFigureOut">
              <a:rPr lang="en-US" smtClean="0"/>
              <a:t>8/24/16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4316"/>
            <a:ext cx="7772400" cy="1470025"/>
          </a:xfrm>
        </p:spPr>
        <p:txBody>
          <a:bodyPr/>
          <a:lstStyle/>
          <a:p>
            <a:r>
              <a:rPr lang="en-US" dirty="0" smtClean="0"/>
              <a:t>Housing Needs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00733" y="1600201"/>
            <a:ext cx="8086068" cy="445766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Needs That Should Be Met By Housing, According to Maslow’s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566" y="2994468"/>
            <a:ext cx="4379873" cy="34752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Self- Actualization</a:t>
            </a:r>
          </a:p>
          <a:p>
            <a:r>
              <a:rPr lang="en-US" sz="3200" dirty="0" smtClean="0"/>
              <a:t>Self-Esteem</a:t>
            </a:r>
          </a:p>
          <a:p>
            <a:r>
              <a:rPr lang="en-US" sz="3200" dirty="0" smtClean="0"/>
              <a:t>Love/Belonging</a:t>
            </a:r>
          </a:p>
          <a:p>
            <a:r>
              <a:rPr lang="en-US" sz="3200" dirty="0" smtClean="0"/>
              <a:t>Safety and Security</a:t>
            </a:r>
          </a:p>
          <a:p>
            <a:r>
              <a:rPr lang="en-US" sz="3200" dirty="0" smtClean="0"/>
              <a:t>Physical Needs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54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Stages: Beginning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Single</a:t>
            </a:r>
          </a:p>
          <a:p>
            <a:r>
              <a:rPr lang="en-US" sz="3200" dirty="0" smtClean="0"/>
              <a:t>Married Couple without children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6" y="3294929"/>
            <a:ext cx="4072406" cy="28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Stages: Expanding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Early-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up to 30 months old (about 2 ½ years old)</a:t>
            </a:r>
          </a:p>
          <a:p>
            <a:r>
              <a:rPr lang="en-US" sz="3200" dirty="0" smtClean="0"/>
              <a:t>Late-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2 ½ to 6 years old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4309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Cycle Stages: Developing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Early-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6-13 years old</a:t>
            </a:r>
          </a:p>
          <a:p>
            <a:r>
              <a:rPr lang="en-US" sz="3200" dirty="0" smtClean="0"/>
              <a:t>Late-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13-20 years old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67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Stages: Launching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Early-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leaving home</a:t>
            </a:r>
          </a:p>
          <a:p>
            <a:r>
              <a:rPr lang="en-US" sz="3200" dirty="0" smtClean="0"/>
              <a:t>Late- couple with child(</a:t>
            </a:r>
            <a:r>
              <a:rPr lang="en-US" sz="3200" dirty="0" err="1" smtClean="0"/>
              <a:t>ren</a:t>
            </a:r>
            <a:r>
              <a:rPr lang="en-US" sz="3200" dirty="0" smtClean="0"/>
              <a:t>) away from home until couple retires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681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Cycle Stages: Aging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Couple from time of retirement until death of both partners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95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5593</TotalTime>
  <Words>130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Adjacency</vt:lpstr>
      <vt:lpstr>Housing Needs</vt:lpstr>
      <vt:lpstr>Needs That Should Be Met By Housing, According to Maslow’s Hierarchy</vt:lpstr>
      <vt:lpstr>Life Cycle Stages: Beginning Stage</vt:lpstr>
      <vt:lpstr>Life Cycle Stages: Expanding Family</vt:lpstr>
      <vt:lpstr>Life Cycle Stages: Developing Family</vt:lpstr>
      <vt:lpstr>Life Cycle Stages: Launching Family</vt:lpstr>
      <vt:lpstr>Life Cycle Stages: Aging Stage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Needs</dc:title>
  <dc:creator>Heather</dc:creator>
  <cp:lastModifiedBy>Theresa Thompson</cp:lastModifiedBy>
  <cp:revision>4</cp:revision>
  <dcterms:created xsi:type="dcterms:W3CDTF">2015-08-21T22:13:49Z</dcterms:created>
  <dcterms:modified xsi:type="dcterms:W3CDTF">2016-08-24T12:47:54Z</dcterms:modified>
</cp:coreProperties>
</file>