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81" r:id="rId19"/>
    <p:sldId id="291" r:id="rId20"/>
    <p:sldId id="275" r:id="rId21"/>
    <p:sldId id="276" r:id="rId22"/>
    <p:sldId id="282" r:id="rId23"/>
    <p:sldId id="277" r:id="rId24"/>
    <p:sldId id="278" r:id="rId25"/>
    <p:sldId id="280" r:id="rId26"/>
    <p:sldId id="283" r:id="rId27"/>
    <p:sldId id="286" r:id="rId28"/>
    <p:sldId id="284" r:id="rId29"/>
    <p:sldId id="285" r:id="rId30"/>
    <p:sldId id="287" r:id="rId31"/>
    <p:sldId id="288" r:id="rId32"/>
    <p:sldId id="292" r:id="rId33"/>
    <p:sldId id="293" r:id="rId34"/>
    <p:sldId id="289" r:id="rId35"/>
    <p:sldId id="290" r:id="rId36"/>
  </p:sldIdLst>
  <p:sldSz cx="10058400" cy="7772400"/>
  <p:notesSz cx="6858000" cy="9144000"/>
  <p:defaultTextStyle>
    <a:defPPr>
      <a:defRPr lang="en-US"/>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D2D"/>
    <a:srgbClr val="FF860D"/>
    <a:srgbClr val="FF9933"/>
    <a:srgbClr val="FF3300"/>
    <a:srgbClr val="FF0000"/>
    <a:srgbClr val="F20000"/>
    <a:srgbClr val="FFFF9B"/>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1740" y="-108"/>
      </p:cViewPr>
      <p:guideLst>
        <p:guide orient="horz" pos="2448"/>
        <p:guide pos="316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76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7892" name="Rectangle 4"/>
          <p:cNvSpPr>
            <a:spLocks noGrp="1" noRot="1" noChangeAspect="1" noChangeArrowheads="1" noTextEdit="1"/>
          </p:cNvSpPr>
          <p:nvPr>
            <p:ph type="sldImg" idx="2"/>
          </p:nvPr>
        </p:nvSpPr>
        <p:spPr bwMode="auto">
          <a:xfrm>
            <a:off x="1209675" y="685800"/>
            <a:ext cx="443865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76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69DF19D-65FD-4736-878E-D9EB9B66BF81}" type="slidenum">
              <a:rPr lang="en-US"/>
              <a:pPr>
                <a:defRPr/>
              </a:pPr>
              <a:t>‹#›</a:t>
            </a:fld>
            <a:endParaRPr lang="en-US"/>
          </a:p>
        </p:txBody>
      </p:sp>
    </p:spTree>
    <p:extLst>
      <p:ext uri="{BB962C8B-B14F-4D97-AF65-F5344CB8AC3E}">
        <p14:creationId xmlns:p14="http://schemas.microsoft.com/office/powerpoint/2010/main" val="3172114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D21B960-167B-4406-A2D7-50E2F74E74BB}" type="slidenum">
              <a:rPr lang="en-US" altLang="en-US" smtClean="0"/>
              <a:pPr eaLnBrk="1" hangingPunct="1">
                <a:spcBef>
                  <a:spcPct val="0"/>
                </a:spcBef>
              </a:pPr>
              <a:t>1</a:t>
            </a:fld>
            <a:endParaRPr lang="en-US" alt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821626C-CA8A-43A6-B84A-D64A910C1798}" type="slidenum">
              <a:rPr lang="en-US" altLang="en-US" smtClean="0"/>
              <a:pPr eaLnBrk="1" hangingPunct="1">
                <a:spcBef>
                  <a:spcPct val="0"/>
                </a:spcBef>
              </a:pPr>
              <a:t>10</a:t>
            </a:fld>
            <a:endParaRPr lang="en-US" alt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ECF46D3-2BFD-4E0E-A196-1789DC6834FD}" type="slidenum">
              <a:rPr lang="en-US" altLang="en-US" smtClean="0"/>
              <a:pPr eaLnBrk="1" hangingPunct="1">
                <a:spcBef>
                  <a:spcPct val="0"/>
                </a:spcBef>
              </a:pPr>
              <a:t>11</a:t>
            </a:fld>
            <a:endParaRPr lang="en-US" alt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31D8C105-F2AA-45B0-B59A-CE557DACF087}" type="slidenum">
              <a:rPr lang="en-US" altLang="en-US" smtClean="0"/>
              <a:pPr eaLnBrk="1" hangingPunct="1">
                <a:spcBef>
                  <a:spcPct val="0"/>
                </a:spcBef>
              </a:pPr>
              <a:t>12</a:t>
            </a:fld>
            <a:endParaRPr lang="en-US" alt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01AC818F-5001-48FD-A33B-D1A5867E5A5C}" type="slidenum">
              <a:rPr lang="en-US" altLang="en-US" smtClean="0"/>
              <a:pPr eaLnBrk="1" hangingPunct="1">
                <a:spcBef>
                  <a:spcPct val="0"/>
                </a:spcBef>
              </a:pPr>
              <a:t>13</a:t>
            </a:fld>
            <a:endParaRPr lang="en-US" alt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21BE31A-5650-48DA-8497-B0B4AF7FCC88}" type="slidenum">
              <a:rPr lang="en-US" altLang="en-US" smtClean="0"/>
              <a:pPr eaLnBrk="1" hangingPunct="1">
                <a:spcBef>
                  <a:spcPct val="0"/>
                </a:spcBef>
              </a:pPr>
              <a:t>14</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4079E2C-65BF-4B54-B7A7-003E12F92B8F}" type="slidenum">
              <a:rPr lang="en-US" altLang="en-US" smtClean="0"/>
              <a:pPr eaLnBrk="1" hangingPunct="1">
                <a:spcBef>
                  <a:spcPct val="0"/>
                </a:spcBef>
              </a:pPr>
              <a:t>15</a:t>
            </a:fld>
            <a:endParaRPr lang="en-US" alt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E75F285-8895-45B7-8E97-274E2565C7B4}" type="slidenum">
              <a:rPr lang="en-US" altLang="en-US" smtClean="0"/>
              <a:pPr eaLnBrk="1" hangingPunct="1">
                <a:spcBef>
                  <a:spcPct val="0"/>
                </a:spcBef>
              </a:pPr>
              <a:t>16</a:t>
            </a:fld>
            <a:endParaRPr lang="en-US" alt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7EEB68C-B21F-4F17-8CBD-0D04831271ED}" type="slidenum">
              <a:rPr lang="en-US" altLang="en-US" smtClean="0"/>
              <a:pPr eaLnBrk="1" hangingPunct="1">
                <a:spcBef>
                  <a:spcPct val="0"/>
                </a:spcBef>
              </a:pPr>
              <a:t>17</a:t>
            </a:fld>
            <a:endParaRPr lang="en-US" alt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A27E8DA-38F2-4639-A90E-878C4D1226CC}" type="slidenum">
              <a:rPr lang="en-US" altLang="en-US" smtClean="0"/>
              <a:pPr eaLnBrk="1" hangingPunct="1">
                <a:spcBef>
                  <a:spcPct val="0"/>
                </a:spcBef>
              </a:pPr>
              <a:t>18</a:t>
            </a:fld>
            <a:endParaRPr lang="en-US" alt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AAA63EB-61D9-4717-A5A2-D84A1BC82071}" type="slidenum">
              <a:rPr lang="en-US" altLang="en-US" smtClean="0"/>
              <a:pPr eaLnBrk="1" hangingPunct="1">
                <a:spcBef>
                  <a:spcPct val="0"/>
                </a:spcBef>
              </a:pPr>
              <a:t>19</a:t>
            </a:fld>
            <a:endParaRPr lang="en-US" alt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00C883A-31BD-4796-8463-26EAD6B1102A}" type="slidenum">
              <a:rPr lang="en-US" altLang="en-US" smtClean="0"/>
              <a:pPr eaLnBrk="1" hangingPunct="1">
                <a:spcBef>
                  <a:spcPct val="0"/>
                </a:spcBef>
              </a:pPr>
              <a:t>2</a:t>
            </a:fld>
            <a:endParaRPr lang="en-US" alt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FF12364-EA52-4961-8D86-63DD8E402F5D}" type="slidenum">
              <a:rPr lang="en-US" altLang="en-US" smtClean="0"/>
              <a:pPr eaLnBrk="1" hangingPunct="1">
                <a:spcBef>
                  <a:spcPct val="0"/>
                </a:spcBef>
              </a:pPr>
              <a:t>20</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04D525E-4C4F-46C1-9B03-6DB6BC2FB68F}" type="slidenum">
              <a:rPr lang="en-US" altLang="en-US" smtClean="0"/>
              <a:pPr eaLnBrk="1" hangingPunct="1">
                <a:spcBef>
                  <a:spcPct val="0"/>
                </a:spcBef>
              </a:pPr>
              <a:t>21</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46E704A-6C7E-4ECF-B8E5-EFCA5055D6E8}" type="slidenum">
              <a:rPr lang="en-US" altLang="en-US" smtClean="0"/>
              <a:pPr eaLnBrk="1" hangingPunct="1">
                <a:spcBef>
                  <a:spcPct val="0"/>
                </a:spcBef>
              </a:pPr>
              <a:t>22</a:t>
            </a:fld>
            <a:endParaRPr lang="en-US" alt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B689E23-0D5E-445A-B329-D40952B7E186}" type="slidenum">
              <a:rPr lang="en-US" altLang="en-US" smtClean="0"/>
              <a:pPr eaLnBrk="1" hangingPunct="1">
                <a:spcBef>
                  <a:spcPct val="0"/>
                </a:spcBef>
              </a:pPr>
              <a:t>23</a:t>
            </a:fld>
            <a:endParaRPr lang="en-US"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9B58889-6DF2-413D-9330-DF6C3AF098CF}" type="slidenum">
              <a:rPr lang="en-US" altLang="en-US" smtClean="0"/>
              <a:pPr eaLnBrk="1" hangingPunct="1">
                <a:spcBef>
                  <a:spcPct val="0"/>
                </a:spcBef>
              </a:pPr>
              <a:t>24</a:t>
            </a:fld>
            <a:endParaRPr lang="en-US" alt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6833D01-89DD-45AF-AB37-C5CE91ED1B3E}" type="slidenum">
              <a:rPr lang="en-US" altLang="en-US" smtClean="0"/>
              <a:pPr eaLnBrk="1" hangingPunct="1">
                <a:spcBef>
                  <a:spcPct val="0"/>
                </a:spcBef>
              </a:pPr>
              <a:t>25</a:t>
            </a:fld>
            <a:endParaRPr lang="en-US" alt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231818CB-97D1-4840-8888-20B070E5A45B}" type="slidenum">
              <a:rPr lang="en-US" altLang="en-US"/>
              <a:pPr algn="r" eaLnBrk="1" hangingPunct="1">
                <a:spcBef>
                  <a:spcPct val="0"/>
                </a:spcBef>
              </a:pPr>
              <a:t>26</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08795AFA-65E1-405B-A34B-5D5D087154C3}" type="slidenum">
              <a:rPr lang="en-US" altLang="en-US"/>
              <a:pPr algn="r" eaLnBrk="1" hangingPunct="1">
                <a:spcBef>
                  <a:spcPct val="0"/>
                </a:spcBef>
              </a:pPr>
              <a:t>27</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C54979D6-F716-4C95-8921-47753EF5F80D}" type="slidenum">
              <a:rPr lang="en-US" altLang="en-US"/>
              <a:pPr algn="r" eaLnBrk="1" hangingPunct="1">
                <a:spcBef>
                  <a:spcPct val="0"/>
                </a:spcBef>
              </a:pPr>
              <a:t>28</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0812F972-E36E-4F38-BE2A-BE8EEA0A155C}" type="slidenum">
              <a:rPr lang="en-US" altLang="en-US"/>
              <a:pPr algn="r" eaLnBrk="1" hangingPunct="1">
                <a:spcBef>
                  <a:spcPct val="0"/>
                </a:spcBef>
              </a:pPr>
              <a:t>29</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24429DE-441E-4685-8F40-E1A4293F9694}" type="slidenum">
              <a:rPr lang="en-US" altLang="en-US" smtClean="0"/>
              <a:pPr eaLnBrk="1" hangingPunct="1">
                <a:spcBef>
                  <a:spcPct val="0"/>
                </a:spcBef>
              </a:pPr>
              <a:t>3</a:t>
            </a:fld>
            <a:endParaRPr lang="en-US" alt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408A019B-8370-48C2-A24B-5F329440F988}" type="slidenum">
              <a:rPr lang="en-US" altLang="en-US"/>
              <a:pPr algn="r" eaLnBrk="1" hangingPunct="1">
                <a:spcBef>
                  <a:spcPct val="0"/>
                </a:spcBef>
              </a:pPr>
              <a:t>30</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872967EC-AFFB-45B2-BDD7-69FC48C458BC}" type="slidenum">
              <a:rPr lang="en-US" altLang="en-US"/>
              <a:pPr algn="r" eaLnBrk="1" hangingPunct="1">
                <a:spcBef>
                  <a:spcPct val="0"/>
                </a:spcBef>
              </a:pPr>
              <a:t>31</a:t>
            </a:fld>
            <a:endParaRPr lang="en-US"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A6964940-C260-4B16-B980-F3C9E7E1DA76}" type="slidenum">
              <a:rPr lang="en-US" altLang="en-US"/>
              <a:pPr algn="r" eaLnBrk="1" hangingPunct="1">
                <a:spcBef>
                  <a:spcPct val="0"/>
                </a:spcBef>
              </a:pPr>
              <a:t>32</a:t>
            </a:fld>
            <a:endParaRPr lang="en-US" alt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967C2CF5-30B7-4D64-94B0-EEB038ADE765}" type="slidenum">
              <a:rPr lang="en-US" altLang="en-US"/>
              <a:pPr algn="r" eaLnBrk="1" hangingPunct="1">
                <a:spcBef>
                  <a:spcPct val="0"/>
                </a:spcBef>
              </a:pPr>
              <a:t>33</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C5DA808C-8DF8-4AEC-B2E3-9DCE2FCFBF02}" type="slidenum">
              <a:rPr lang="en-US" altLang="en-US"/>
              <a:pPr algn="r" eaLnBrk="1" hangingPunct="1">
                <a:spcBef>
                  <a:spcPct val="0"/>
                </a:spcBef>
              </a:pPr>
              <a:t>34</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1EE49743-41FA-4902-9F8D-9F6BB0807458}" type="slidenum">
              <a:rPr lang="en-US" altLang="en-US"/>
              <a:pPr algn="r" eaLnBrk="1" hangingPunct="1">
                <a:spcBef>
                  <a:spcPct val="0"/>
                </a:spcBef>
              </a:pPr>
              <a:t>35</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B5B43EE-00D3-4D45-92FF-BF0A1628C097}" type="slidenum">
              <a:rPr lang="en-US" altLang="en-US" smtClean="0"/>
              <a:pPr eaLnBrk="1" hangingPunct="1">
                <a:spcBef>
                  <a:spcPct val="0"/>
                </a:spcBef>
              </a:pPr>
              <a:t>4</a:t>
            </a:fld>
            <a:endParaRPr lang="en-US" alt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F1464081-ECE7-48CD-9102-288A3FF8C4CF}" type="slidenum">
              <a:rPr lang="en-US" altLang="en-US" smtClean="0"/>
              <a:pPr eaLnBrk="1" hangingPunct="1">
                <a:spcBef>
                  <a:spcPct val="0"/>
                </a:spcBef>
              </a:pPr>
              <a:t>5</a:t>
            </a:fld>
            <a:endParaRPr lang="en-US" alt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46192DF-9075-4D15-9977-5E9026C3160D}" type="slidenum">
              <a:rPr lang="en-US" altLang="en-US" smtClean="0"/>
              <a:pPr eaLnBrk="1" hangingPunct="1">
                <a:spcBef>
                  <a:spcPct val="0"/>
                </a:spcBef>
              </a:pPr>
              <a:t>6</a:t>
            </a:fld>
            <a:endParaRPr lang="en-US" alt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8021D9A-E507-42EC-92AA-8A93FA62DD7F}" type="slidenum">
              <a:rPr lang="en-US" altLang="en-US" smtClean="0"/>
              <a:pPr eaLnBrk="1" hangingPunct="1">
                <a:spcBef>
                  <a:spcPct val="0"/>
                </a:spcBef>
              </a:pPr>
              <a:t>7</a:t>
            </a:fld>
            <a:endParaRPr lang="en-US" alt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FDD853C-601E-40A8-AC44-A33C9F160F22}" type="slidenum">
              <a:rPr lang="en-US" altLang="en-US" smtClean="0"/>
              <a:pPr eaLnBrk="1" hangingPunct="1">
                <a:spcBef>
                  <a:spcPct val="0"/>
                </a:spcBef>
              </a:pPr>
              <a:t>8</a:t>
            </a:fld>
            <a:endParaRPr lang="en-US" alt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A77148C-7994-459F-9CCE-39F9961E8977}" type="slidenum">
              <a:rPr lang="en-US" altLang="en-US" smtClean="0"/>
              <a:pPr eaLnBrk="1" hangingPunct="1">
                <a:spcBef>
                  <a:spcPct val="0"/>
                </a:spcBef>
              </a:pPr>
              <a:t>9</a:t>
            </a:fld>
            <a:endParaRPr lang="en-US" alt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4B9F70-E089-4647-8DF8-516B8220CEDF}" type="slidenum">
              <a:rPr lang="en-US"/>
              <a:pPr>
                <a:defRPr/>
              </a:pPr>
              <a:t>‹#›</a:t>
            </a:fld>
            <a:endParaRPr lang="en-US"/>
          </a:p>
        </p:txBody>
      </p:sp>
    </p:spTree>
    <p:extLst>
      <p:ext uri="{BB962C8B-B14F-4D97-AF65-F5344CB8AC3E}">
        <p14:creationId xmlns:p14="http://schemas.microsoft.com/office/powerpoint/2010/main" val="1361345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06AFA6-0F72-4D08-9123-FDD74FFF29FA}" type="slidenum">
              <a:rPr lang="en-US"/>
              <a:pPr>
                <a:defRPr/>
              </a:pPr>
              <a:t>‹#›</a:t>
            </a:fld>
            <a:endParaRPr lang="en-US"/>
          </a:p>
        </p:txBody>
      </p:sp>
    </p:spTree>
    <p:extLst>
      <p:ext uri="{BB962C8B-B14F-4D97-AF65-F5344CB8AC3E}">
        <p14:creationId xmlns:p14="http://schemas.microsoft.com/office/powerpoint/2010/main" val="2173199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0"/>
            <a:ext cx="2262188" cy="663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11150"/>
            <a:ext cx="6637337" cy="663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6B77B2-3776-41A8-81C8-A16BBEA6B2AB}" type="slidenum">
              <a:rPr lang="en-US"/>
              <a:pPr>
                <a:defRPr/>
              </a:pPr>
              <a:t>‹#›</a:t>
            </a:fld>
            <a:endParaRPr lang="en-US"/>
          </a:p>
        </p:txBody>
      </p:sp>
    </p:spTree>
    <p:extLst>
      <p:ext uri="{BB962C8B-B14F-4D97-AF65-F5344CB8AC3E}">
        <p14:creationId xmlns:p14="http://schemas.microsoft.com/office/powerpoint/2010/main" val="2148669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3E96F4-725E-491F-B8E5-3749F5EBFA2B}" type="slidenum">
              <a:rPr lang="en-US"/>
              <a:pPr>
                <a:defRPr/>
              </a:pPr>
              <a:t>‹#›</a:t>
            </a:fld>
            <a:endParaRPr lang="en-US"/>
          </a:p>
        </p:txBody>
      </p:sp>
    </p:spTree>
    <p:extLst>
      <p:ext uri="{BB962C8B-B14F-4D97-AF65-F5344CB8AC3E}">
        <p14:creationId xmlns:p14="http://schemas.microsoft.com/office/powerpoint/2010/main" val="3158525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43157E-17F6-485F-87ED-BCF81C2ED3DD}" type="slidenum">
              <a:rPr lang="en-US"/>
              <a:pPr>
                <a:defRPr/>
              </a:pPr>
              <a:t>‹#›</a:t>
            </a:fld>
            <a:endParaRPr lang="en-US"/>
          </a:p>
        </p:txBody>
      </p:sp>
    </p:spTree>
    <p:extLst>
      <p:ext uri="{BB962C8B-B14F-4D97-AF65-F5344CB8AC3E}">
        <p14:creationId xmlns:p14="http://schemas.microsoft.com/office/powerpoint/2010/main" val="632739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5"/>
            <a:ext cx="4449762"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812925"/>
            <a:ext cx="4449763"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91686E-A9B1-4B21-B777-E97F46978EC8}" type="slidenum">
              <a:rPr lang="en-US"/>
              <a:pPr>
                <a:defRPr/>
              </a:pPr>
              <a:t>‹#›</a:t>
            </a:fld>
            <a:endParaRPr lang="en-US"/>
          </a:p>
        </p:txBody>
      </p:sp>
    </p:spTree>
    <p:extLst>
      <p:ext uri="{BB962C8B-B14F-4D97-AF65-F5344CB8AC3E}">
        <p14:creationId xmlns:p14="http://schemas.microsoft.com/office/powerpoint/2010/main" val="463192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CFCE54-07CF-4A72-93B2-D0DB8CF202AB}" type="slidenum">
              <a:rPr lang="en-US"/>
              <a:pPr>
                <a:defRPr/>
              </a:pPr>
              <a:t>‹#›</a:t>
            </a:fld>
            <a:endParaRPr lang="en-US"/>
          </a:p>
        </p:txBody>
      </p:sp>
    </p:spTree>
    <p:extLst>
      <p:ext uri="{BB962C8B-B14F-4D97-AF65-F5344CB8AC3E}">
        <p14:creationId xmlns:p14="http://schemas.microsoft.com/office/powerpoint/2010/main" val="209614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1E66D3-A8BB-424A-BDA6-D39315E8DE3A}" type="slidenum">
              <a:rPr lang="en-US"/>
              <a:pPr>
                <a:defRPr/>
              </a:pPr>
              <a:t>‹#›</a:t>
            </a:fld>
            <a:endParaRPr lang="en-US"/>
          </a:p>
        </p:txBody>
      </p:sp>
    </p:spTree>
    <p:extLst>
      <p:ext uri="{BB962C8B-B14F-4D97-AF65-F5344CB8AC3E}">
        <p14:creationId xmlns:p14="http://schemas.microsoft.com/office/powerpoint/2010/main" val="2958609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BC1EBF0-18B8-4A36-8B75-58C218EB3C7B}" type="slidenum">
              <a:rPr lang="en-US"/>
              <a:pPr>
                <a:defRPr/>
              </a:pPr>
              <a:t>‹#›</a:t>
            </a:fld>
            <a:endParaRPr lang="en-US"/>
          </a:p>
        </p:txBody>
      </p:sp>
    </p:spTree>
    <p:extLst>
      <p:ext uri="{BB962C8B-B14F-4D97-AF65-F5344CB8AC3E}">
        <p14:creationId xmlns:p14="http://schemas.microsoft.com/office/powerpoint/2010/main" val="606256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2F9B8F-0D08-4FA4-9141-51901042C5E4}" type="slidenum">
              <a:rPr lang="en-US"/>
              <a:pPr>
                <a:defRPr/>
              </a:pPr>
              <a:t>‹#›</a:t>
            </a:fld>
            <a:endParaRPr lang="en-US"/>
          </a:p>
        </p:txBody>
      </p:sp>
    </p:spTree>
    <p:extLst>
      <p:ext uri="{BB962C8B-B14F-4D97-AF65-F5344CB8AC3E}">
        <p14:creationId xmlns:p14="http://schemas.microsoft.com/office/powerpoint/2010/main" val="772958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105B1C-E469-4514-B5CB-A65B22A348DE}" type="slidenum">
              <a:rPr lang="en-US"/>
              <a:pPr>
                <a:defRPr/>
              </a:pPr>
              <a:t>‹#›</a:t>
            </a:fld>
            <a:endParaRPr lang="en-US"/>
          </a:p>
        </p:txBody>
      </p:sp>
    </p:spTree>
    <p:extLst>
      <p:ext uri="{BB962C8B-B14F-4D97-AF65-F5344CB8AC3E}">
        <p14:creationId xmlns:p14="http://schemas.microsoft.com/office/powerpoint/2010/main" val="43303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97BAFF"/>
            </a:gs>
            <a:gs pos="100000">
              <a:srgbClr val="6699FF"/>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3238" y="311150"/>
            <a:ext cx="90519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03238" y="1812925"/>
            <a:ext cx="9051925"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503238" y="7078663"/>
            <a:ext cx="2346325" cy="539750"/>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a:defRPr sz="1600"/>
            </a:lvl1pPr>
          </a:lstStyle>
          <a:p>
            <a:pPr>
              <a:defRPr/>
            </a:pPr>
            <a:endParaRPr lang="en-US"/>
          </a:p>
        </p:txBody>
      </p:sp>
      <p:sp>
        <p:nvSpPr>
          <p:cNvPr id="1029" name="Rectangle 5"/>
          <p:cNvSpPr>
            <a:spLocks noGrp="1" noChangeArrowheads="1"/>
          </p:cNvSpPr>
          <p:nvPr>
            <p:ph type="ftr" sz="quarter" idx="3"/>
          </p:nvPr>
        </p:nvSpPr>
        <p:spPr bwMode="auto">
          <a:xfrm>
            <a:off x="3436938" y="7078663"/>
            <a:ext cx="3184525" cy="539750"/>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algn="ctr">
              <a:defRPr sz="1600"/>
            </a:lvl1pPr>
          </a:lstStyle>
          <a:p>
            <a:pPr>
              <a:defRPr/>
            </a:pPr>
            <a:endParaRPr lang="en-US"/>
          </a:p>
        </p:txBody>
      </p:sp>
      <p:sp>
        <p:nvSpPr>
          <p:cNvPr id="1030" name="Rectangle 6"/>
          <p:cNvSpPr>
            <a:spLocks noGrp="1" noChangeArrowheads="1"/>
          </p:cNvSpPr>
          <p:nvPr>
            <p:ph type="sldNum" sz="quarter" idx="4"/>
          </p:nvPr>
        </p:nvSpPr>
        <p:spPr bwMode="auto">
          <a:xfrm>
            <a:off x="7208838" y="7078663"/>
            <a:ext cx="2346325" cy="539750"/>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algn="r">
              <a:defRPr sz="1600"/>
            </a:lvl1pPr>
          </a:lstStyle>
          <a:p>
            <a:pPr>
              <a:defRPr/>
            </a:pPr>
            <a:fld id="{18229A9D-C845-422A-9F28-CFCAB292CA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9175" rtl="0" eaLnBrk="0" fontAlgn="base" hangingPunct="0">
        <a:spcBef>
          <a:spcPct val="0"/>
        </a:spcBef>
        <a:spcAft>
          <a:spcPct val="0"/>
        </a:spcAft>
        <a:defRPr sz="4900">
          <a:solidFill>
            <a:schemeClr val="tx2"/>
          </a:solidFill>
          <a:latin typeface="+mj-lt"/>
          <a:ea typeface="+mj-ea"/>
          <a:cs typeface="+mj-cs"/>
        </a:defRPr>
      </a:lvl1pPr>
      <a:lvl2pPr algn="ctr" defTabSz="1019175" rtl="0" eaLnBrk="0" fontAlgn="base" hangingPunct="0">
        <a:spcBef>
          <a:spcPct val="0"/>
        </a:spcBef>
        <a:spcAft>
          <a:spcPct val="0"/>
        </a:spcAft>
        <a:defRPr sz="4900">
          <a:solidFill>
            <a:schemeClr val="tx2"/>
          </a:solidFill>
          <a:latin typeface="Arial" charset="0"/>
          <a:cs typeface="Arial" charset="0"/>
        </a:defRPr>
      </a:lvl2pPr>
      <a:lvl3pPr algn="ctr" defTabSz="1019175" rtl="0" eaLnBrk="0" fontAlgn="base" hangingPunct="0">
        <a:spcBef>
          <a:spcPct val="0"/>
        </a:spcBef>
        <a:spcAft>
          <a:spcPct val="0"/>
        </a:spcAft>
        <a:defRPr sz="4900">
          <a:solidFill>
            <a:schemeClr val="tx2"/>
          </a:solidFill>
          <a:latin typeface="Arial" charset="0"/>
          <a:cs typeface="Arial" charset="0"/>
        </a:defRPr>
      </a:lvl3pPr>
      <a:lvl4pPr algn="ctr" defTabSz="1019175" rtl="0" eaLnBrk="0" fontAlgn="base" hangingPunct="0">
        <a:spcBef>
          <a:spcPct val="0"/>
        </a:spcBef>
        <a:spcAft>
          <a:spcPct val="0"/>
        </a:spcAft>
        <a:defRPr sz="4900">
          <a:solidFill>
            <a:schemeClr val="tx2"/>
          </a:solidFill>
          <a:latin typeface="Arial" charset="0"/>
          <a:cs typeface="Arial" charset="0"/>
        </a:defRPr>
      </a:lvl4pPr>
      <a:lvl5pPr algn="ctr" defTabSz="1019175" rtl="0" eaLnBrk="0" fontAlgn="base" hangingPunct="0">
        <a:spcBef>
          <a:spcPct val="0"/>
        </a:spcBef>
        <a:spcAft>
          <a:spcPct val="0"/>
        </a:spcAft>
        <a:defRPr sz="4900">
          <a:solidFill>
            <a:schemeClr val="tx2"/>
          </a:solidFill>
          <a:latin typeface="Arial" charset="0"/>
          <a:cs typeface="Arial" charset="0"/>
        </a:defRPr>
      </a:lvl5pPr>
      <a:lvl6pPr marL="457200" algn="ctr" defTabSz="1019175" rtl="0" fontAlgn="base">
        <a:spcBef>
          <a:spcPct val="0"/>
        </a:spcBef>
        <a:spcAft>
          <a:spcPct val="0"/>
        </a:spcAft>
        <a:defRPr sz="4900">
          <a:solidFill>
            <a:schemeClr val="tx2"/>
          </a:solidFill>
          <a:latin typeface="Arial" charset="0"/>
          <a:cs typeface="Arial" charset="0"/>
        </a:defRPr>
      </a:lvl6pPr>
      <a:lvl7pPr marL="914400" algn="ctr" defTabSz="1019175" rtl="0" fontAlgn="base">
        <a:spcBef>
          <a:spcPct val="0"/>
        </a:spcBef>
        <a:spcAft>
          <a:spcPct val="0"/>
        </a:spcAft>
        <a:defRPr sz="4900">
          <a:solidFill>
            <a:schemeClr val="tx2"/>
          </a:solidFill>
          <a:latin typeface="Arial" charset="0"/>
          <a:cs typeface="Arial" charset="0"/>
        </a:defRPr>
      </a:lvl7pPr>
      <a:lvl8pPr marL="1371600" algn="ctr" defTabSz="1019175" rtl="0" fontAlgn="base">
        <a:spcBef>
          <a:spcPct val="0"/>
        </a:spcBef>
        <a:spcAft>
          <a:spcPct val="0"/>
        </a:spcAft>
        <a:defRPr sz="4900">
          <a:solidFill>
            <a:schemeClr val="tx2"/>
          </a:solidFill>
          <a:latin typeface="Arial" charset="0"/>
          <a:cs typeface="Arial" charset="0"/>
        </a:defRPr>
      </a:lvl8pPr>
      <a:lvl9pPr marL="1828800" algn="ctr" defTabSz="1019175" rtl="0" fontAlgn="base">
        <a:spcBef>
          <a:spcPct val="0"/>
        </a:spcBef>
        <a:spcAft>
          <a:spcPct val="0"/>
        </a:spcAft>
        <a:defRPr sz="4900">
          <a:solidFill>
            <a:schemeClr val="tx2"/>
          </a:solidFill>
          <a:latin typeface="Arial" charset="0"/>
          <a:cs typeface="Arial" charset="0"/>
        </a:defRPr>
      </a:lvl9pPr>
    </p:titleStyle>
    <p:bodyStyle>
      <a:lvl1pPr marL="382588" indent="-382588" algn="l" defTabSz="1019175" rtl="0" eaLnBrk="0" fontAlgn="base" hangingPunct="0">
        <a:spcBef>
          <a:spcPct val="20000"/>
        </a:spcBef>
        <a:spcAft>
          <a:spcPct val="0"/>
        </a:spcAft>
        <a:buChar char="•"/>
        <a:defRPr sz="3600">
          <a:solidFill>
            <a:schemeClr val="tx1"/>
          </a:solidFill>
          <a:latin typeface="+mn-lt"/>
          <a:ea typeface="+mn-ea"/>
          <a:cs typeface="+mn-cs"/>
        </a:defRPr>
      </a:lvl1pPr>
      <a:lvl2pPr marL="827088" indent="-317500" algn="l" defTabSz="1019175" rtl="0" eaLnBrk="0" fontAlgn="base" hangingPunct="0">
        <a:spcBef>
          <a:spcPct val="20000"/>
        </a:spcBef>
        <a:spcAft>
          <a:spcPct val="0"/>
        </a:spcAft>
        <a:buChar char="–"/>
        <a:defRPr sz="3100">
          <a:solidFill>
            <a:schemeClr val="tx1"/>
          </a:solidFill>
          <a:latin typeface="+mn-lt"/>
          <a:cs typeface="+mn-cs"/>
        </a:defRPr>
      </a:lvl2pPr>
      <a:lvl3pPr marL="1273175" indent="-254000" algn="l" defTabSz="1019175" rtl="0" eaLnBrk="0" fontAlgn="base" hangingPunct="0">
        <a:spcBef>
          <a:spcPct val="20000"/>
        </a:spcBef>
        <a:spcAft>
          <a:spcPct val="0"/>
        </a:spcAft>
        <a:buChar char="•"/>
        <a:defRPr sz="2700">
          <a:solidFill>
            <a:schemeClr val="tx1"/>
          </a:solidFill>
          <a:latin typeface="+mn-lt"/>
          <a:cs typeface="+mn-cs"/>
        </a:defRPr>
      </a:lvl3pPr>
      <a:lvl4pPr marL="1782763" indent="-254000" algn="l" defTabSz="1019175" rtl="0" eaLnBrk="0" fontAlgn="base" hangingPunct="0">
        <a:spcBef>
          <a:spcPct val="20000"/>
        </a:spcBef>
        <a:spcAft>
          <a:spcPct val="0"/>
        </a:spcAft>
        <a:buChar char="–"/>
        <a:defRPr sz="2200">
          <a:solidFill>
            <a:schemeClr val="tx1"/>
          </a:solidFill>
          <a:latin typeface="+mn-lt"/>
          <a:cs typeface="+mn-cs"/>
        </a:defRPr>
      </a:lvl4pPr>
      <a:lvl5pPr marL="2292350" indent="-254000" algn="l" defTabSz="1019175" rtl="0" eaLnBrk="0" fontAlgn="base" hangingPunct="0">
        <a:spcBef>
          <a:spcPct val="20000"/>
        </a:spcBef>
        <a:spcAft>
          <a:spcPct val="0"/>
        </a:spcAft>
        <a:buChar char="»"/>
        <a:defRPr sz="2200">
          <a:solidFill>
            <a:schemeClr val="tx1"/>
          </a:solidFill>
          <a:latin typeface="+mn-lt"/>
          <a:cs typeface="+mn-cs"/>
        </a:defRPr>
      </a:lvl5pPr>
      <a:lvl6pPr marL="2749550" indent="-254000" algn="l" defTabSz="1019175" rtl="0" fontAlgn="base">
        <a:spcBef>
          <a:spcPct val="20000"/>
        </a:spcBef>
        <a:spcAft>
          <a:spcPct val="0"/>
        </a:spcAft>
        <a:buChar char="»"/>
        <a:defRPr sz="2200">
          <a:solidFill>
            <a:schemeClr val="tx1"/>
          </a:solidFill>
          <a:latin typeface="+mn-lt"/>
          <a:cs typeface="+mn-cs"/>
        </a:defRPr>
      </a:lvl6pPr>
      <a:lvl7pPr marL="3206750" indent="-254000" algn="l" defTabSz="1019175" rtl="0" fontAlgn="base">
        <a:spcBef>
          <a:spcPct val="20000"/>
        </a:spcBef>
        <a:spcAft>
          <a:spcPct val="0"/>
        </a:spcAft>
        <a:buChar char="»"/>
        <a:defRPr sz="2200">
          <a:solidFill>
            <a:schemeClr val="tx1"/>
          </a:solidFill>
          <a:latin typeface="+mn-lt"/>
          <a:cs typeface="+mn-cs"/>
        </a:defRPr>
      </a:lvl7pPr>
      <a:lvl8pPr marL="3663950" indent="-254000" algn="l" defTabSz="1019175" rtl="0" fontAlgn="base">
        <a:spcBef>
          <a:spcPct val="20000"/>
        </a:spcBef>
        <a:spcAft>
          <a:spcPct val="0"/>
        </a:spcAft>
        <a:buChar char="»"/>
        <a:defRPr sz="2200">
          <a:solidFill>
            <a:schemeClr val="tx1"/>
          </a:solidFill>
          <a:latin typeface="+mn-lt"/>
          <a:cs typeface="+mn-cs"/>
        </a:defRPr>
      </a:lvl8pPr>
      <a:lvl9pPr marL="4121150" indent="-254000" algn="l" defTabSz="1019175" rtl="0" fontAlgn="base">
        <a:spcBef>
          <a:spcPct val="20000"/>
        </a:spcBef>
        <a:spcAft>
          <a:spcPct val="0"/>
        </a:spcAft>
        <a:buChar char="»"/>
        <a:defRPr sz="2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29.png"/><Relationship Id="rId5" Type="http://schemas.openxmlformats.org/officeDocument/2006/relationships/image" Target="../media/image21.jpe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0.jpeg"/><Relationship Id="rId7" Type="http://schemas.openxmlformats.org/officeDocument/2006/relationships/image" Target="../media/image52.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38100" y="334963"/>
            <a:ext cx="9982200" cy="6721475"/>
          </a:xfrm>
          <a:prstGeom prst="rect">
            <a:avLst/>
          </a:prstGeom>
          <a:noFill/>
          <a:ln>
            <a:noFill/>
          </a:ln>
          <a:effectLst>
            <a:outerShdw dist="107763" dir="2700000" algn="ctr" rotWithShape="0">
              <a:schemeClr val="bg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algn="ctr" eaLnBrk="1" hangingPunct="1">
              <a:spcBef>
                <a:spcPct val="50000"/>
              </a:spcBef>
              <a:buFontTx/>
              <a:buNone/>
            </a:pPr>
            <a:r>
              <a:rPr lang="en-US" altLang="en-US" sz="14500" b="1">
                <a:latin typeface="Comic Sans MS" pitchFamily="66" charset="0"/>
              </a:rPr>
              <a:t>Safety and Sanitation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860D"/>
            </a:gs>
            <a:gs pos="100000">
              <a:srgbClr val="FF3300"/>
            </a:gs>
          </a:gsLst>
          <a:path path="shape">
            <a:fillToRect l="50000" t="50000" r="50000" b="50000"/>
          </a:path>
        </a:gradFill>
        <a:effectLst/>
      </p:bgPr>
    </p:bg>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152400" y="3200400"/>
            <a:ext cx="8763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a:solidFill>
                  <a:schemeClr val="bg1"/>
                </a:solidFill>
              </a:rPr>
              <a:t>4. Pull the rack of the oven out,  		rather than having to reach in.  </a:t>
            </a:r>
            <a:endParaRPr lang="en-US" altLang="en-US" sz="2000">
              <a:solidFill>
                <a:schemeClr val="bg1"/>
              </a:solidFill>
            </a:endParaRPr>
          </a:p>
        </p:txBody>
      </p:sp>
      <p:grpSp>
        <p:nvGrpSpPr>
          <p:cNvPr id="2" name="Group 9"/>
          <p:cNvGrpSpPr>
            <a:grpSpLocks/>
          </p:cNvGrpSpPr>
          <p:nvPr/>
        </p:nvGrpSpPr>
        <p:grpSpPr bwMode="auto">
          <a:xfrm>
            <a:off x="-228600" y="4510088"/>
            <a:ext cx="7010400" cy="2271712"/>
            <a:chOff x="-228600" y="4510088"/>
            <a:chExt cx="7010400" cy="2271712"/>
          </a:xfrm>
        </p:grpSpPr>
        <p:sp>
          <p:nvSpPr>
            <p:cNvPr id="12298" name="AutoShape 10"/>
            <p:cNvSpPr>
              <a:spLocks noChangeArrowheads="1"/>
            </p:cNvSpPr>
            <p:nvPr/>
          </p:nvSpPr>
          <p:spPr bwMode="auto">
            <a:xfrm>
              <a:off x="-228600" y="4510088"/>
              <a:ext cx="1304925" cy="998537"/>
            </a:xfrm>
            <a:prstGeom prst="star5">
              <a:avLst/>
            </a:prstGeom>
            <a:solidFill>
              <a:srgbClr val="FF0000"/>
            </a:solidFill>
            <a:ln w="28575">
              <a:solidFill>
                <a:schemeClr val="tx1"/>
              </a:solidFill>
              <a:miter lim="800000"/>
              <a:headEnd/>
              <a:tailEnd/>
            </a:ln>
            <a:effectLst/>
          </p:spPr>
          <p:txBody>
            <a:bodyPr wrap="none" anchor="ctr"/>
            <a:lstStyle/>
            <a:p>
              <a:pPr>
                <a:defRPr/>
              </a:pPr>
              <a:endParaRPr lang="en-US"/>
            </a:p>
          </p:txBody>
        </p:sp>
        <p:sp>
          <p:nvSpPr>
            <p:cNvPr id="11274" name="Text Box 5"/>
            <p:cNvSpPr txBox="1">
              <a:spLocks noChangeArrowheads="1"/>
            </p:cNvSpPr>
            <p:nvPr/>
          </p:nvSpPr>
          <p:spPr bwMode="auto">
            <a:xfrm>
              <a:off x="152400" y="4708525"/>
              <a:ext cx="662940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a:solidFill>
                    <a:schemeClr val="bg1"/>
                  </a:solidFill>
                </a:rPr>
                <a:t>5. Turn pan handles toward the </a:t>
              </a:r>
              <a:r>
                <a:rPr lang="en-US" altLang="en-US" sz="5000" b="1" u="sng">
                  <a:solidFill>
                    <a:schemeClr val="bg1"/>
                  </a:solidFill>
                  <a:latin typeface="Comic Sans MS" pitchFamily="66" charset="0"/>
                </a:rPr>
                <a:t>INSIDE</a:t>
              </a:r>
              <a:r>
                <a:rPr lang="en-US" altLang="en-US" sz="4000">
                  <a:solidFill>
                    <a:schemeClr val="bg1"/>
                  </a:solidFill>
                </a:rPr>
                <a:t> or </a:t>
              </a:r>
              <a:r>
                <a:rPr lang="en-US" altLang="en-US" sz="5000" b="1" u="sng">
                  <a:solidFill>
                    <a:schemeClr val="bg1"/>
                  </a:solidFill>
                  <a:latin typeface="Comic Sans MS" pitchFamily="66" charset="0"/>
                </a:rPr>
                <a:t>BACK</a:t>
              </a:r>
              <a:r>
                <a:rPr lang="en-US" altLang="en-US" sz="4000">
                  <a:solidFill>
                    <a:schemeClr val="bg1"/>
                  </a:solidFill>
                </a:rPr>
                <a:t> of the stove.      </a:t>
              </a:r>
              <a:endParaRPr lang="en-US" altLang="en-US" sz="2000">
                <a:solidFill>
                  <a:schemeClr val="bg1"/>
                </a:solidFill>
              </a:endParaRPr>
            </a:p>
          </p:txBody>
        </p:sp>
      </p:grpSp>
      <p:grpSp>
        <p:nvGrpSpPr>
          <p:cNvPr id="3" name="Group 8"/>
          <p:cNvGrpSpPr>
            <a:grpSpLocks/>
          </p:cNvGrpSpPr>
          <p:nvPr/>
        </p:nvGrpSpPr>
        <p:grpSpPr bwMode="auto">
          <a:xfrm>
            <a:off x="-66675" y="61913"/>
            <a:ext cx="7153275" cy="2994025"/>
            <a:chOff x="-66675" y="61913"/>
            <a:chExt cx="7153275" cy="2994025"/>
          </a:xfrm>
        </p:grpSpPr>
        <p:sp>
          <p:nvSpPr>
            <p:cNvPr id="12295" name="AutoShape 7"/>
            <p:cNvSpPr>
              <a:spLocks noChangeArrowheads="1"/>
            </p:cNvSpPr>
            <p:nvPr/>
          </p:nvSpPr>
          <p:spPr bwMode="auto">
            <a:xfrm>
              <a:off x="-66675" y="61913"/>
              <a:ext cx="1304925" cy="998537"/>
            </a:xfrm>
            <a:prstGeom prst="star5">
              <a:avLst/>
            </a:prstGeom>
            <a:solidFill>
              <a:srgbClr val="FF0000"/>
            </a:solidFill>
            <a:ln w="28575">
              <a:solidFill>
                <a:schemeClr val="tx1"/>
              </a:solidFill>
              <a:miter lim="800000"/>
              <a:headEnd/>
              <a:tailEnd/>
            </a:ln>
            <a:effectLst/>
          </p:spPr>
          <p:txBody>
            <a:bodyPr wrap="none" anchor="ctr"/>
            <a:lstStyle/>
            <a:p>
              <a:pPr>
                <a:defRPr/>
              </a:pPr>
              <a:endParaRPr lang="en-US"/>
            </a:p>
          </p:txBody>
        </p:sp>
        <p:sp>
          <p:nvSpPr>
            <p:cNvPr id="11272" name="Text Box 3"/>
            <p:cNvSpPr txBox="1">
              <a:spLocks noChangeArrowheads="1"/>
            </p:cNvSpPr>
            <p:nvPr/>
          </p:nvSpPr>
          <p:spPr bwMode="auto">
            <a:xfrm>
              <a:off x="304800" y="220663"/>
              <a:ext cx="67818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a:solidFill>
                    <a:schemeClr val="bg1"/>
                  </a:solidFill>
                </a:rPr>
                <a:t>3.  Lift the lids off of foods so the steam goes </a:t>
              </a:r>
              <a:r>
                <a:rPr lang="en-US" altLang="en-US" sz="5000" b="1" u="sng">
                  <a:solidFill>
                    <a:schemeClr val="bg1"/>
                  </a:solidFill>
                  <a:latin typeface="Comic Sans MS" pitchFamily="66" charset="0"/>
                </a:rPr>
                <a:t>AWAY</a:t>
              </a:r>
              <a:r>
                <a:rPr lang="en-US" altLang="en-US" sz="5000" b="1">
                  <a:solidFill>
                    <a:schemeClr val="bg1"/>
                  </a:solidFill>
                  <a:latin typeface="Comic Sans MS" pitchFamily="66" charset="0"/>
                </a:rPr>
                <a:t> </a:t>
              </a:r>
              <a:r>
                <a:rPr lang="en-US" altLang="en-US" sz="5000" b="1" u="sng">
                  <a:solidFill>
                    <a:schemeClr val="bg1"/>
                  </a:solidFill>
                  <a:latin typeface="Comic Sans MS" pitchFamily="66" charset="0"/>
                </a:rPr>
                <a:t>FROM YOU</a:t>
              </a:r>
              <a:r>
                <a:rPr lang="en-US" altLang="en-US" sz="4000">
                  <a:solidFill>
                    <a:schemeClr val="bg1"/>
                  </a:solidFill>
                </a:rPr>
                <a:t> and your face.</a:t>
              </a:r>
              <a:endParaRPr lang="en-US" altLang="en-US" sz="2000">
                <a:solidFill>
                  <a:schemeClr val="bg1"/>
                </a:solidFill>
              </a:endParaRPr>
            </a:p>
          </p:txBody>
        </p:sp>
      </p:grpSp>
      <p:pic>
        <p:nvPicPr>
          <p:cNvPr id="1229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0750" y="152400"/>
            <a:ext cx="2635250" cy="3352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29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4825" y="4343400"/>
            <a:ext cx="1857375" cy="3400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296"/>
                                        </p:tgtEl>
                                        <p:attrNameLst>
                                          <p:attrName>style.visibility</p:attrName>
                                        </p:attrNameLst>
                                      </p:cBhvr>
                                      <p:to>
                                        <p:strVal val="visible"/>
                                      </p:to>
                                    </p:set>
                                    <p:anim calcmode="lin" valueType="num">
                                      <p:cBhvr additive="base">
                                        <p:cTn id="11" dur="500" fill="hold"/>
                                        <p:tgtEl>
                                          <p:spTgt spid="12296"/>
                                        </p:tgtEl>
                                        <p:attrNameLst>
                                          <p:attrName>ppt_x</p:attrName>
                                        </p:attrNameLst>
                                      </p:cBhvr>
                                      <p:tavLst>
                                        <p:tav tm="0">
                                          <p:val>
                                            <p:strVal val="#ppt_x"/>
                                          </p:val>
                                        </p:tav>
                                        <p:tav tm="100000">
                                          <p:val>
                                            <p:strVal val="#ppt_x"/>
                                          </p:val>
                                        </p:tav>
                                      </p:tavLst>
                                    </p:anim>
                                    <p:anim calcmode="lin" valueType="num">
                                      <p:cBhvr additive="base">
                                        <p:cTn id="12" dur="500" fill="hold"/>
                                        <p:tgtEl>
                                          <p:spTgt spid="1229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292"/>
                                        </p:tgtEl>
                                        <p:attrNameLst>
                                          <p:attrName>style.visibility</p:attrName>
                                        </p:attrNameLst>
                                      </p:cBhvr>
                                      <p:to>
                                        <p:strVal val="visible"/>
                                      </p:to>
                                    </p:set>
                                    <p:anim calcmode="lin" valueType="num">
                                      <p:cBhvr additive="base">
                                        <p:cTn id="17" dur="500" fill="hold"/>
                                        <p:tgtEl>
                                          <p:spTgt spid="12292"/>
                                        </p:tgtEl>
                                        <p:attrNameLst>
                                          <p:attrName>ppt_x</p:attrName>
                                        </p:attrNameLst>
                                      </p:cBhvr>
                                      <p:tavLst>
                                        <p:tav tm="0">
                                          <p:val>
                                            <p:strVal val="#ppt_x"/>
                                          </p:val>
                                        </p:tav>
                                        <p:tav tm="100000">
                                          <p:val>
                                            <p:strVal val="#ppt_x"/>
                                          </p:val>
                                        </p:tav>
                                      </p:tavLst>
                                    </p:anim>
                                    <p:anim calcmode="lin" valueType="num">
                                      <p:cBhvr additive="base">
                                        <p:cTn id="1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297"/>
                                        </p:tgtEl>
                                        <p:attrNameLst>
                                          <p:attrName>style.visibility</p:attrName>
                                        </p:attrNameLst>
                                      </p:cBhvr>
                                      <p:to>
                                        <p:strVal val="visible"/>
                                      </p:to>
                                    </p:set>
                                    <p:anim calcmode="lin" valueType="num">
                                      <p:cBhvr additive="base">
                                        <p:cTn id="27" dur="500" fill="hold"/>
                                        <p:tgtEl>
                                          <p:spTgt spid="12297"/>
                                        </p:tgtEl>
                                        <p:attrNameLst>
                                          <p:attrName>ppt_x</p:attrName>
                                        </p:attrNameLst>
                                      </p:cBhvr>
                                      <p:tavLst>
                                        <p:tav tm="0">
                                          <p:val>
                                            <p:strVal val="#ppt_x"/>
                                          </p:val>
                                        </p:tav>
                                        <p:tav tm="100000">
                                          <p:val>
                                            <p:strVal val="#ppt_x"/>
                                          </p:val>
                                        </p:tav>
                                      </p:tavLst>
                                    </p:anim>
                                    <p:anim calcmode="lin" valueType="num">
                                      <p:cBhvr additive="base">
                                        <p:cTn id="28" dur="500" fill="hold"/>
                                        <p:tgtEl>
                                          <p:spTgt spid="122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860D"/>
            </a:gs>
            <a:gs pos="100000">
              <a:srgbClr val="FF3300"/>
            </a:gs>
          </a:gsLst>
          <a:path path="shape">
            <a:fillToRect l="50000" t="50000" r="50000" b="50000"/>
          </a:path>
        </a:gradFill>
        <a:effectLst/>
      </p:bgPr>
    </p:bg>
    <p:spTree>
      <p:nvGrpSpPr>
        <p:cNvPr id="1" name=""/>
        <p:cNvGrpSpPr/>
        <p:nvPr/>
      </p:nvGrpSpPr>
      <p:grpSpPr>
        <a:xfrm>
          <a:off x="0" y="0"/>
          <a:ext cx="0" cy="0"/>
          <a:chOff x="0" y="0"/>
          <a:chExt cx="0" cy="0"/>
        </a:xfrm>
      </p:grpSpPr>
      <p:grpSp>
        <p:nvGrpSpPr>
          <p:cNvPr id="2" name="Group 4"/>
          <p:cNvGrpSpPr>
            <a:grpSpLocks/>
          </p:cNvGrpSpPr>
          <p:nvPr/>
        </p:nvGrpSpPr>
        <p:grpSpPr bwMode="auto">
          <a:xfrm>
            <a:off x="-19050" y="76200"/>
            <a:ext cx="9925050" cy="3673475"/>
            <a:chOff x="-19050" y="76200"/>
            <a:chExt cx="9925050" cy="3673475"/>
          </a:xfrm>
        </p:grpSpPr>
        <p:sp>
          <p:nvSpPr>
            <p:cNvPr id="13317" name="AutoShape 5"/>
            <p:cNvSpPr>
              <a:spLocks noChangeArrowheads="1"/>
            </p:cNvSpPr>
            <p:nvPr/>
          </p:nvSpPr>
          <p:spPr bwMode="auto">
            <a:xfrm>
              <a:off x="-19050" y="76200"/>
              <a:ext cx="1157288" cy="998538"/>
            </a:xfrm>
            <a:prstGeom prst="star5">
              <a:avLst/>
            </a:prstGeom>
            <a:solidFill>
              <a:srgbClr val="FF0000"/>
            </a:solidFill>
            <a:ln w="28575">
              <a:solidFill>
                <a:schemeClr val="tx1"/>
              </a:solidFill>
              <a:miter lim="800000"/>
              <a:headEnd/>
              <a:tailEnd/>
            </a:ln>
            <a:effectLst/>
          </p:spPr>
          <p:txBody>
            <a:bodyPr wrap="none" anchor="ctr"/>
            <a:lstStyle/>
            <a:p>
              <a:pPr>
                <a:defRPr/>
              </a:pPr>
              <a:endParaRPr lang="en-US"/>
            </a:p>
          </p:txBody>
        </p:sp>
        <p:sp>
          <p:nvSpPr>
            <p:cNvPr id="12293" name="Text Box 2"/>
            <p:cNvSpPr txBox="1">
              <a:spLocks noChangeArrowheads="1"/>
            </p:cNvSpPr>
            <p:nvPr/>
          </p:nvSpPr>
          <p:spPr bwMode="auto">
            <a:xfrm>
              <a:off x="304800" y="152400"/>
              <a:ext cx="9601200"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a:solidFill>
                    <a:schemeClr val="bg1"/>
                  </a:solidFill>
                </a:rPr>
                <a:t>6. If it is a </a:t>
              </a:r>
              <a:r>
                <a:rPr lang="en-US" altLang="en-US" sz="5000" b="1" u="sng">
                  <a:solidFill>
                    <a:schemeClr val="bg1"/>
                  </a:solidFill>
                  <a:latin typeface="Comic Sans MS" pitchFamily="66" charset="0"/>
                </a:rPr>
                <a:t>FIRST</a:t>
              </a:r>
              <a:r>
                <a:rPr lang="en-US" altLang="en-US" sz="4000">
                  <a:solidFill>
                    <a:schemeClr val="bg1"/>
                  </a:solidFill>
                </a:rPr>
                <a:t> degree burn, it will be 	red, but there will not be any 			blisters.  In this case, you 		should </a:t>
              </a:r>
              <a:r>
                <a:rPr lang="en-US" altLang="en-US" sz="5000" b="1" u="sng">
                  <a:solidFill>
                    <a:schemeClr val="bg1"/>
                  </a:solidFill>
                  <a:latin typeface="Comic Sans MS" pitchFamily="66" charset="0"/>
                </a:rPr>
                <a:t>RUN IT UNDER</a:t>
              </a:r>
              <a:r>
                <a:rPr lang="en-US" altLang="en-US" sz="5000" b="1">
                  <a:solidFill>
                    <a:schemeClr val="bg1"/>
                  </a:solidFill>
                  <a:latin typeface="Comic Sans MS" pitchFamily="66" charset="0"/>
                </a:rPr>
                <a:t> 	</a:t>
              </a:r>
              <a:r>
                <a:rPr lang="en-US" altLang="en-US" sz="5000" b="1" u="sng">
                  <a:solidFill>
                    <a:schemeClr val="bg1"/>
                  </a:solidFill>
                  <a:latin typeface="Comic Sans MS" pitchFamily="66" charset="0"/>
                </a:rPr>
                <a:t>COLD WATER</a:t>
              </a:r>
              <a:r>
                <a:rPr lang="en-US" altLang="en-US" sz="4000">
                  <a:solidFill>
                    <a:schemeClr val="bg1"/>
                  </a:solidFill>
                </a:rPr>
                <a:t>.  </a:t>
              </a:r>
              <a:endParaRPr lang="en-US" altLang="en-US" sz="2000">
                <a:solidFill>
                  <a:schemeClr val="bg1"/>
                </a:solidFill>
              </a:endParaRPr>
            </a:p>
          </p:txBody>
        </p:sp>
      </p:grpSp>
      <p:pic>
        <p:nvPicPr>
          <p:cNvPr id="13319" name="Picture 7"/>
          <p:cNvPicPr>
            <a:picLocks noChangeAspect="1" noChangeArrowheads="1"/>
          </p:cNvPicPr>
          <p:nvPr/>
        </p:nvPicPr>
        <p:blipFill>
          <a:blip r:embed="rId3">
            <a:extLst>
              <a:ext uri="{28A0092B-C50C-407E-A947-70E740481C1C}">
                <a14:useLocalDpi xmlns:a14="http://schemas.microsoft.com/office/drawing/2010/main" val="0"/>
              </a:ext>
            </a:extLst>
          </a:blip>
          <a:srcRect t="30800"/>
          <a:stretch>
            <a:fillRect/>
          </a:stretch>
        </p:blipFill>
        <p:spPr bwMode="auto">
          <a:xfrm>
            <a:off x="3124200" y="4114800"/>
            <a:ext cx="3810000" cy="3514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319"/>
                                        </p:tgtEl>
                                        <p:attrNameLst>
                                          <p:attrName>style.visibility</p:attrName>
                                        </p:attrNameLst>
                                      </p:cBhvr>
                                      <p:to>
                                        <p:strVal val="visible"/>
                                      </p:to>
                                    </p:set>
                                    <p:anim calcmode="lin" valueType="num">
                                      <p:cBhvr additive="base">
                                        <p:cTn id="11" dur="500" fill="hold"/>
                                        <p:tgtEl>
                                          <p:spTgt spid="13319"/>
                                        </p:tgtEl>
                                        <p:attrNameLst>
                                          <p:attrName>ppt_x</p:attrName>
                                        </p:attrNameLst>
                                      </p:cBhvr>
                                      <p:tavLst>
                                        <p:tav tm="0">
                                          <p:val>
                                            <p:strVal val="#ppt_x"/>
                                          </p:val>
                                        </p:tav>
                                        <p:tav tm="100000">
                                          <p:val>
                                            <p:strVal val="#ppt_x"/>
                                          </p:val>
                                        </p:tav>
                                      </p:tavLst>
                                    </p:anim>
                                    <p:anim calcmode="lin" valueType="num">
                                      <p:cBhvr additive="base">
                                        <p:cTn id="12" dur="500" fill="hold"/>
                                        <p:tgtEl>
                                          <p:spTgt spid="133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860D"/>
            </a:gs>
            <a:gs pos="100000">
              <a:srgbClr val="FF3300"/>
            </a:gs>
          </a:gsLst>
          <a:path path="shape">
            <a:fillToRect l="50000" t="50000" r="50000" b="50000"/>
          </a:path>
        </a:gradFill>
        <a:effectLst/>
      </p:bgPr>
    </p:bg>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52400" y="746125"/>
            <a:ext cx="96012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a:solidFill>
                  <a:schemeClr val="bg1"/>
                </a:solidFill>
              </a:rPr>
              <a:t>7. If it is a second degree burn, it will 	have blisters and be red.  In 		this case, you can cover with a cool 	cloth, or have a doctor check it if 	it is a large area.    </a:t>
            </a:r>
            <a:endParaRPr lang="en-US" altLang="en-US" sz="2000">
              <a:solidFill>
                <a:schemeClr val="bg1"/>
              </a:solidFill>
            </a:endParaRPr>
          </a:p>
        </p:txBody>
      </p:sp>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r="2655"/>
          <a:stretch>
            <a:fillRect/>
          </a:stretch>
        </p:blipFill>
        <p:spPr bwMode="auto">
          <a:xfrm>
            <a:off x="2590800" y="3962400"/>
            <a:ext cx="4800600" cy="3592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ppt_x"/>
                                          </p:val>
                                        </p:tav>
                                        <p:tav tm="100000">
                                          <p:val>
                                            <p:strVal val="#ppt_x"/>
                                          </p:val>
                                        </p:tav>
                                      </p:tavLst>
                                    </p:anim>
                                    <p:anim calcmode="lin" valueType="num">
                                      <p:cBhvr additive="base">
                                        <p:cTn id="8" dur="500" fill="hold"/>
                                        <p:tgtEl>
                                          <p:spTgt spid="1433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341"/>
                                        </p:tgtEl>
                                        <p:attrNameLst>
                                          <p:attrName>style.visibility</p:attrName>
                                        </p:attrNameLst>
                                      </p:cBhvr>
                                      <p:to>
                                        <p:strVal val="visible"/>
                                      </p:to>
                                    </p:set>
                                    <p:anim calcmode="lin" valueType="num">
                                      <p:cBhvr additive="base">
                                        <p:cTn id="11" dur="500" fill="hold"/>
                                        <p:tgtEl>
                                          <p:spTgt spid="14341"/>
                                        </p:tgtEl>
                                        <p:attrNameLst>
                                          <p:attrName>ppt_x</p:attrName>
                                        </p:attrNameLst>
                                      </p:cBhvr>
                                      <p:tavLst>
                                        <p:tav tm="0">
                                          <p:val>
                                            <p:strVal val="#ppt_x"/>
                                          </p:val>
                                        </p:tav>
                                        <p:tav tm="100000">
                                          <p:val>
                                            <p:strVal val="#ppt_x"/>
                                          </p:val>
                                        </p:tav>
                                      </p:tavLst>
                                    </p:anim>
                                    <p:anim calcmode="lin" valueType="num">
                                      <p:cBhvr additive="base">
                                        <p:cTn id="12"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860D"/>
            </a:gs>
            <a:gs pos="100000">
              <a:srgbClr val="FF3300"/>
            </a:gs>
          </a:gsLst>
          <a:path path="shape">
            <a:fillToRect l="50000" t="50000" r="50000" b="50000"/>
          </a:path>
        </a:gradFill>
        <a:effectLst/>
      </p:bgPr>
    </p:bg>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066800"/>
            <a:ext cx="3762375" cy="4999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64" name="Text Box 2"/>
          <p:cNvSpPr txBox="1">
            <a:spLocks noChangeArrowheads="1"/>
          </p:cNvSpPr>
          <p:nvPr/>
        </p:nvSpPr>
        <p:spPr bwMode="auto">
          <a:xfrm>
            <a:off x="171450" y="288925"/>
            <a:ext cx="5715000" cy="679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a:solidFill>
                  <a:schemeClr val="bg1"/>
                </a:solidFill>
              </a:rPr>
              <a:t>8. If it is a third degree burn, the skin will be discolored or melted away.  In this instance, you should 	determine how large of an area is burnt, then call for help.  Avoid touching the burnt area and </a:t>
            </a:r>
            <a:r>
              <a:rPr lang="en-US" altLang="en-US" sz="4000" i="1" u="sng">
                <a:solidFill>
                  <a:schemeClr val="bg1"/>
                </a:solidFill>
              </a:rPr>
              <a:t>lightly</a:t>
            </a:r>
            <a:r>
              <a:rPr lang="en-US" altLang="en-US" sz="4000">
                <a:solidFill>
                  <a:schemeClr val="bg1"/>
                </a:solidFill>
              </a:rPr>
              <a:t> cover the area with a cool cloth.</a:t>
            </a:r>
            <a:endParaRPr lang="en-US" altLang="en-US" sz="20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additive="base">
                                        <p:cTn id="7" dur="500" fill="hold"/>
                                        <p:tgtEl>
                                          <p:spTgt spid="15364"/>
                                        </p:tgtEl>
                                        <p:attrNameLst>
                                          <p:attrName>ppt_x</p:attrName>
                                        </p:attrNameLst>
                                      </p:cBhvr>
                                      <p:tavLst>
                                        <p:tav tm="0">
                                          <p:val>
                                            <p:strVal val="#ppt_x"/>
                                          </p:val>
                                        </p:tav>
                                        <p:tav tm="100000">
                                          <p:val>
                                            <p:strVal val="#ppt_x"/>
                                          </p:val>
                                        </p:tav>
                                      </p:tavLst>
                                    </p:anim>
                                    <p:anim calcmode="lin" valueType="num">
                                      <p:cBhvr additive="base">
                                        <p:cTn id="8" dur="500" fill="hold"/>
                                        <p:tgtEl>
                                          <p:spTgt spid="1536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363"/>
                                        </p:tgtEl>
                                        <p:attrNameLst>
                                          <p:attrName>style.visibility</p:attrName>
                                        </p:attrNameLst>
                                      </p:cBhvr>
                                      <p:to>
                                        <p:strVal val="visible"/>
                                      </p:to>
                                    </p:set>
                                    <p:anim calcmode="lin" valueType="num">
                                      <p:cBhvr additive="base">
                                        <p:cTn id="11" dur="500" fill="hold"/>
                                        <p:tgtEl>
                                          <p:spTgt spid="15363"/>
                                        </p:tgtEl>
                                        <p:attrNameLst>
                                          <p:attrName>ppt_x</p:attrName>
                                        </p:attrNameLst>
                                      </p:cBhvr>
                                      <p:tavLst>
                                        <p:tav tm="0">
                                          <p:val>
                                            <p:strVal val="#ppt_x"/>
                                          </p:val>
                                        </p:tav>
                                        <p:tav tm="100000">
                                          <p:val>
                                            <p:strVal val="#ppt_x"/>
                                          </p:val>
                                        </p:tav>
                                      </p:tavLst>
                                    </p:anim>
                                    <p:anim calcmode="lin" valueType="num">
                                      <p:cBhvr additive="base">
                                        <p:cTn id="12" dur="500" fill="hold"/>
                                        <p:tgtEl>
                                          <p:spTgt spid="153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FF9B"/>
            </a:gs>
            <a:gs pos="100000">
              <a:srgbClr val="FFFF00"/>
            </a:gs>
          </a:gsLst>
          <a:path path="shape">
            <a:fillToRect l="50000" t="50000" r="50000" b="50000"/>
          </a:path>
        </a:gra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19100" y="457200"/>
            <a:ext cx="9220200" cy="1196975"/>
          </a:xfrm>
          <a:prstGeom prst="rect">
            <a:avLst/>
          </a:prstGeom>
          <a:solidFill>
            <a:schemeClr val="bg1"/>
          </a:solidFill>
          <a:ln w="38100">
            <a:solidFill>
              <a:schemeClr val="tx1"/>
            </a:solidFill>
            <a:miter lim="800000"/>
            <a:headEnd/>
            <a:tailEnd/>
          </a:ln>
        </p:spPr>
        <p:txBody>
          <a:bodyPr>
            <a:spAutoFit/>
          </a:bodyPr>
          <a:lstStyle>
            <a:lvl1pPr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algn="ctr" eaLnBrk="1" hangingPunct="1">
              <a:spcBef>
                <a:spcPct val="50000"/>
              </a:spcBef>
              <a:buFontTx/>
              <a:buNone/>
            </a:pPr>
            <a:r>
              <a:rPr lang="en-US" altLang="en-US" sz="5500" b="1"/>
              <a:t>How to avoid </a:t>
            </a:r>
            <a:r>
              <a:rPr lang="en-US" altLang="en-US" sz="7000" b="1" u="sng">
                <a:latin typeface="CK Surfer" pitchFamily="2" charset="0"/>
              </a:rPr>
              <a:t>FALLS</a:t>
            </a:r>
            <a:r>
              <a:rPr lang="en-US" altLang="en-US" sz="5500" b="1"/>
              <a:t>:</a:t>
            </a:r>
            <a:endParaRPr lang="en-US" altLang="en-US" sz="5000"/>
          </a:p>
        </p:txBody>
      </p:sp>
      <p:grpSp>
        <p:nvGrpSpPr>
          <p:cNvPr id="2" name="Group 8"/>
          <p:cNvGrpSpPr>
            <a:grpSpLocks/>
          </p:cNvGrpSpPr>
          <p:nvPr/>
        </p:nvGrpSpPr>
        <p:grpSpPr bwMode="auto">
          <a:xfrm>
            <a:off x="-14288" y="2057400"/>
            <a:ext cx="9920288" cy="1524000"/>
            <a:chOff x="-14288" y="2057400"/>
            <a:chExt cx="9920288" cy="1524000"/>
          </a:xfrm>
        </p:grpSpPr>
        <p:sp>
          <p:nvSpPr>
            <p:cNvPr id="16394" name="AutoShape 10"/>
            <p:cNvSpPr>
              <a:spLocks noChangeArrowheads="1"/>
            </p:cNvSpPr>
            <p:nvPr/>
          </p:nvSpPr>
          <p:spPr bwMode="auto">
            <a:xfrm>
              <a:off x="-14288" y="2057400"/>
              <a:ext cx="1157288" cy="998538"/>
            </a:xfrm>
            <a:prstGeom prst="star5">
              <a:avLst/>
            </a:prstGeom>
            <a:solidFill>
              <a:srgbClr val="FF0000"/>
            </a:solidFill>
            <a:ln w="9525">
              <a:solidFill>
                <a:schemeClr val="tx1"/>
              </a:solidFill>
              <a:miter lim="800000"/>
              <a:headEnd/>
              <a:tailEnd/>
            </a:ln>
            <a:effectLst/>
          </p:spPr>
          <p:txBody>
            <a:bodyPr wrap="none" anchor="ctr"/>
            <a:lstStyle/>
            <a:p>
              <a:pPr>
                <a:defRPr/>
              </a:pPr>
              <a:endParaRPr lang="en-US"/>
            </a:p>
          </p:txBody>
        </p:sp>
        <p:sp>
          <p:nvSpPr>
            <p:cNvPr id="15370" name="Text Box 3"/>
            <p:cNvSpPr txBox="1">
              <a:spLocks noChangeArrowheads="1"/>
            </p:cNvSpPr>
            <p:nvPr/>
          </p:nvSpPr>
          <p:spPr bwMode="auto">
            <a:xfrm>
              <a:off x="304800" y="2117725"/>
              <a:ext cx="96012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AutoNum type="arabicPeriod"/>
              </a:pPr>
              <a:r>
                <a:rPr lang="en-US" altLang="en-US" sz="4000"/>
                <a:t> Use a </a:t>
              </a:r>
              <a:r>
                <a:rPr lang="en-US" altLang="en-US" sz="5000" b="1" u="sng">
                  <a:latin typeface="Comic Sans MS" pitchFamily="66" charset="0"/>
                </a:rPr>
                <a:t>STEP-STOOL</a:t>
              </a:r>
              <a:r>
                <a:rPr lang="en-US" altLang="en-US" sz="4000"/>
                <a:t> to reach 	things in high places.</a:t>
              </a:r>
              <a:endParaRPr lang="en-US" altLang="en-US" sz="2000"/>
            </a:p>
          </p:txBody>
        </p:sp>
      </p:grpSp>
      <p:pic>
        <p:nvPicPr>
          <p:cNvPr id="1639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895600"/>
            <a:ext cx="2260600" cy="1695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3" name="Group 9"/>
          <p:cNvGrpSpPr>
            <a:grpSpLocks/>
          </p:cNvGrpSpPr>
          <p:nvPr/>
        </p:nvGrpSpPr>
        <p:grpSpPr bwMode="auto">
          <a:xfrm>
            <a:off x="-19050" y="4419600"/>
            <a:ext cx="9848850" cy="1524000"/>
            <a:chOff x="-19050" y="4419600"/>
            <a:chExt cx="9848850" cy="1524000"/>
          </a:xfrm>
        </p:grpSpPr>
        <p:sp>
          <p:nvSpPr>
            <p:cNvPr id="16395" name="AutoShape 11"/>
            <p:cNvSpPr>
              <a:spLocks noChangeArrowheads="1"/>
            </p:cNvSpPr>
            <p:nvPr/>
          </p:nvSpPr>
          <p:spPr bwMode="auto">
            <a:xfrm>
              <a:off x="-19050" y="4419600"/>
              <a:ext cx="1157288" cy="998538"/>
            </a:xfrm>
            <a:prstGeom prst="star5">
              <a:avLst/>
            </a:prstGeom>
            <a:solidFill>
              <a:srgbClr val="FF0000"/>
            </a:solidFill>
            <a:ln w="9525">
              <a:solidFill>
                <a:schemeClr val="tx1"/>
              </a:solidFill>
              <a:miter lim="800000"/>
              <a:headEnd/>
              <a:tailEnd/>
            </a:ln>
            <a:effectLst/>
          </p:spPr>
          <p:txBody>
            <a:bodyPr wrap="none" anchor="ctr"/>
            <a:lstStyle/>
            <a:p>
              <a:pPr>
                <a:defRPr/>
              </a:pPr>
              <a:endParaRPr lang="en-US"/>
            </a:p>
          </p:txBody>
        </p:sp>
        <p:sp>
          <p:nvSpPr>
            <p:cNvPr id="15368" name="Text Box 4"/>
            <p:cNvSpPr txBox="1">
              <a:spLocks noChangeArrowheads="1"/>
            </p:cNvSpPr>
            <p:nvPr/>
          </p:nvSpPr>
          <p:spPr bwMode="auto">
            <a:xfrm>
              <a:off x="304800" y="4479925"/>
              <a:ext cx="95250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a:t>2. Clean any </a:t>
              </a:r>
              <a:r>
                <a:rPr lang="en-US" altLang="en-US" sz="5000" b="1" u="sng">
                  <a:latin typeface="Comic Sans MS" pitchFamily="66" charset="0"/>
                </a:rPr>
                <a:t>SPILLS</a:t>
              </a:r>
              <a:r>
                <a:rPr lang="en-US" altLang="en-US" sz="4000"/>
                <a:t> as soon as they 	happen.</a:t>
              </a:r>
              <a:endParaRPr lang="en-US" altLang="en-US" sz="2000"/>
            </a:p>
          </p:txBody>
        </p:sp>
      </p:grpSp>
      <p:pic>
        <p:nvPicPr>
          <p:cNvPr id="1639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5422900"/>
            <a:ext cx="2543175" cy="2197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392"/>
                                        </p:tgtEl>
                                        <p:attrNameLst>
                                          <p:attrName>style.visibility</p:attrName>
                                        </p:attrNameLst>
                                      </p:cBhvr>
                                      <p:to>
                                        <p:strVal val="visible"/>
                                      </p:to>
                                    </p:set>
                                    <p:anim calcmode="lin" valueType="num">
                                      <p:cBhvr additive="base">
                                        <p:cTn id="11" dur="500" fill="hold"/>
                                        <p:tgtEl>
                                          <p:spTgt spid="16392"/>
                                        </p:tgtEl>
                                        <p:attrNameLst>
                                          <p:attrName>ppt_x</p:attrName>
                                        </p:attrNameLst>
                                      </p:cBhvr>
                                      <p:tavLst>
                                        <p:tav tm="0">
                                          <p:val>
                                            <p:strVal val="#ppt_x"/>
                                          </p:val>
                                        </p:tav>
                                        <p:tav tm="100000">
                                          <p:val>
                                            <p:strVal val="#ppt_x"/>
                                          </p:val>
                                        </p:tav>
                                      </p:tavLst>
                                    </p:anim>
                                    <p:anim calcmode="lin" valueType="num">
                                      <p:cBhvr additive="base">
                                        <p:cTn id="12" dur="500" fill="hold"/>
                                        <p:tgtEl>
                                          <p:spTgt spid="1639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6393"/>
                                        </p:tgtEl>
                                        <p:attrNameLst>
                                          <p:attrName>style.visibility</p:attrName>
                                        </p:attrNameLst>
                                      </p:cBhvr>
                                      <p:to>
                                        <p:strVal val="visible"/>
                                      </p:to>
                                    </p:set>
                                    <p:anim calcmode="lin" valueType="num">
                                      <p:cBhvr additive="base">
                                        <p:cTn id="21" dur="500" fill="hold"/>
                                        <p:tgtEl>
                                          <p:spTgt spid="16393"/>
                                        </p:tgtEl>
                                        <p:attrNameLst>
                                          <p:attrName>ppt_x</p:attrName>
                                        </p:attrNameLst>
                                      </p:cBhvr>
                                      <p:tavLst>
                                        <p:tav tm="0">
                                          <p:val>
                                            <p:strVal val="#ppt_x"/>
                                          </p:val>
                                        </p:tav>
                                        <p:tav tm="100000">
                                          <p:val>
                                            <p:strVal val="#ppt_x"/>
                                          </p:val>
                                        </p:tav>
                                      </p:tavLst>
                                    </p:anim>
                                    <p:anim calcmode="lin" valueType="num">
                                      <p:cBhvr additive="base">
                                        <p:cTn id="22" dur="500" fill="hold"/>
                                        <p:tgtEl>
                                          <p:spTgt spid="163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FF9B"/>
            </a:gs>
            <a:gs pos="100000">
              <a:srgbClr val="FFFF00"/>
            </a:gs>
          </a:gsLst>
          <a:path path="shape">
            <a:fillToRect l="50000" t="50000" r="50000" b="50000"/>
          </a:path>
        </a:gradFill>
        <a:effectLst/>
      </p:bgPr>
    </p:bg>
    <p:spTree>
      <p:nvGrpSpPr>
        <p:cNvPr id="1" name=""/>
        <p:cNvGrpSpPr/>
        <p:nvPr/>
      </p:nvGrpSpPr>
      <p:grpSpPr>
        <a:xfrm>
          <a:off x="0" y="0"/>
          <a:ext cx="0" cy="0"/>
          <a:chOff x="0" y="0"/>
          <a:chExt cx="0" cy="0"/>
        </a:xfrm>
      </p:grpSpPr>
      <p:grpSp>
        <p:nvGrpSpPr>
          <p:cNvPr id="2" name="Group 8"/>
          <p:cNvGrpSpPr>
            <a:grpSpLocks/>
          </p:cNvGrpSpPr>
          <p:nvPr/>
        </p:nvGrpSpPr>
        <p:grpSpPr bwMode="auto">
          <a:xfrm>
            <a:off x="152400" y="304800"/>
            <a:ext cx="9906000" cy="7162800"/>
            <a:chOff x="152400" y="304800"/>
            <a:chExt cx="9906000" cy="7162800"/>
          </a:xfrm>
        </p:grpSpPr>
        <p:sp>
          <p:nvSpPr>
            <p:cNvPr id="16387" name="Text Box 4"/>
            <p:cNvSpPr txBox="1">
              <a:spLocks noChangeArrowheads="1"/>
            </p:cNvSpPr>
            <p:nvPr/>
          </p:nvSpPr>
          <p:spPr bwMode="auto">
            <a:xfrm>
              <a:off x="785813" y="1355725"/>
              <a:ext cx="8686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b="1">
                  <a:latin typeface="Comic Sans MS" pitchFamily="66" charset="0"/>
                </a:rPr>
                <a:t>a. Make sure they are breathing.</a:t>
              </a:r>
              <a:endParaRPr lang="en-US" altLang="en-US" sz="2000" b="1">
                <a:latin typeface="Comic Sans MS" pitchFamily="66" charset="0"/>
              </a:endParaRPr>
            </a:p>
          </p:txBody>
        </p:sp>
        <p:sp>
          <p:nvSpPr>
            <p:cNvPr id="16388" name="Text Box 5"/>
            <p:cNvSpPr txBox="1">
              <a:spLocks noChangeArrowheads="1"/>
            </p:cNvSpPr>
            <p:nvPr/>
          </p:nvSpPr>
          <p:spPr bwMode="auto">
            <a:xfrm>
              <a:off x="785813" y="2422525"/>
              <a:ext cx="8686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b="1">
                  <a:latin typeface="Comic Sans MS" pitchFamily="66" charset="0"/>
                </a:rPr>
                <a:t>b. Check for bleeding.</a:t>
              </a:r>
              <a:endParaRPr lang="en-US" altLang="en-US" sz="2000" b="1">
                <a:latin typeface="Comic Sans MS" pitchFamily="66" charset="0"/>
              </a:endParaRPr>
            </a:p>
          </p:txBody>
        </p:sp>
        <p:sp>
          <p:nvSpPr>
            <p:cNvPr id="16389" name="Text Box 6"/>
            <p:cNvSpPr txBox="1">
              <a:spLocks noChangeArrowheads="1"/>
            </p:cNvSpPr>
            <p:nvPr/>
          </p:nvSpPr>
          <p:spPr bwMode="auto">
            <a:xfrm>
              <a:off x="785813" y="3581400"/>
              <a:ext cx="8686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b="1">
                  <a:latin typeface="Comic Sans MS" pitchFamily="66" charset="0"/>
                </a:rPr>
                <a:t>c. Make them comfortable.</a:t>
              </a:r>
              <a:endParaRPr lang="en-US" altLang="en-US" sz="2000" b="1">
                <a:latin typeface="Comic Sans MS" pitchFamily="66" charset="0"/>
              </a:endParaRPr>
            </a:p>
          </p:txBody>
        </p:sp>
        <p:sp>
          <p:nvSpPr>
            <p:cNvPr id="16390" name="Text Box 7"/>
            <p:cNvSpPr txBox="1">
              <a:spLocks noChangeArrowheads="1"/>
            </p:cNvSpPr>
            <p:nvPr/>
          </p:nvSpPr>
          <p:spPr bwMode="auto">
            <a:xfrm>
              <a:off x="785813" y="4800600"/>
              <a:ext cx="92725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b="1">
                  <a:latin typeface="Comic Sans MS" pitchFamily="66" charset="0"/>
                </a:rPr>
                <a:t>d. Remove them from activity path.</a:t>
              </a:r>
              <a:endParaRPr lang="en-US" altLang="en-US" sz="2000" b="1">
                <a:latin typeface="Comic Sans MS" pitchFamily="66" charset="0"/>
              </a:endParaRPr>
            </a:p>
          </p:txBody>
        </p:sp>
        <p:grpSp>
          <p:nvGrpSpPr>
            <p:cNvPr id="16391" name="Group 9"/>
            <p:cNvGrpSpPr>
              <a:grpSpLocks/>
            </p:cNvGrpSpPr>
            <p:nvPr/>
          </p:nvGrpSpPr>
          <p:grpSpPr bwMode="auto">
            <a:xfrm>
              <a:off x="152400" y="304800"/>
              <a:ext cx="9601200" cy="7162800"/>
              <a:chOff x="96" y="192"/>
              <a:chExt cx="6048" cy="4512"/>
            </a:xfrm>
          </p:grpSpPr>
          <p:sp>
            <p:nvSpPr>
              <p:cNvPr id="16392" name="Text Box 3"/>
              <p:cNvSpPr txBox="1">
                <a:spLocks noChangeArrowheads="1"/>
              </p:cNvSpPr>
              <p:nvPr/>
            </p:nvSpPr>
            <p:spPr bwMode="auto">
              <a:xfrm>
                <a:off x="96" y="192"/>
                <a:ext cx="604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a:t>3. If there is a fall, assess the injuries:</a:t>
                </a:r>
                <a:endParaRPr lang="en-US" altLang="en-US" sz="2000"/>
              </a:p>
            </p:txBody>
          </p:sp>
          <p:pic>
            <p:nvPicPr>
              <p:cNvPr id="1639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 y="3563"/>
                <a:ext cx="2208" cy="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419100" y="193675"/>
            <a:ext cx="9220200" cy="1169988"/>
          </a:xfrm>
          <a:prstGeom prst="rect">
            <a:avLst/>
          </a:prstGeom>
          <a:solidFill>
            <a:schemeClr val="bg1"/>
          </a:solidFill>
          <a:ln w="38100">
            <a:solidFill>
              <a:schemeClr val="tx1"/>
            </a:solidFill>
            <a:miter lim="800000"/>
            <a:headEnd/>
            <a:tailEnd/>
          </a:ln>
        </p:spPr>
        <p:txBody>
          <a:bodyPr>
            <a:spAutoFit/>
          </a:bodyPr>
          <a:lstStyle>
            <a:lvl1pPr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algn="ctr" eaLnBrk="1" hangingPunct="1">
              <a:spcBef>
                <a:spcPct val="50000"/>
              </a:spcBef>
              <a:buFontTx/>
              <a:buNone/>
            </a:pPr>
            <a:r>
              <a:rPr lang="en-US" altLang="en-US" sz="5500" b="1"/>
              <a:t>To help prevent </a:t>
            </a:r>
            <a:r>
              <a:rPr lang="en-US" altLang="en-US" sz="7000" b="1" u="sng">
                <a:latin typeface="CK Grafitti" pitchFamily="2" charset="0"/>
              </a:rPr>
              <a:t>FIRES</a:t>
            </a:r>
            <a:r>
              <a:rPr lang="en-US" altLang="en-US" sz="5500" b="1"/>
              <a:t>:</a:t>
            </a:r>
            <a:endParaRPr lang="en-US" altLang="en-US" sz="5000"/>
          </a:p>
        </p:txBody>
      </p:sp>
      <p:sp>
        <p:nvSpPr>
          <p:cNvPr id="18436" name="Text Box 4"/>
          <p:cNvSpPr txBox="1">
            <a:spLocks noChangeArrowheads="1"/>
          </p:cNvSpPr>
          <p:nvPr/>
        </p:nvSpPr>
        <p:spPr bwMode="auto">
          <a:xfrm>
            <a:off x="152400" y="4191000"/>
            <a:ext cx="9525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a:t>2. Never put paper towels on the range</a:t>
            </a:r>
            <a:r>
              <a:rPr lang="en-US" altLang="en-US" sz="3500"/>
              <a:t>.</a:t>
            </a:r>
            <a:endParaRPr lang="en-US" altLang="en-US" sz="2000"/>
          </a:p>
        </p:txBody>
      </p:sp>
      <p:sp>
        <p:nvSpPr>
          <p:cNvPr id="18437" name="Text Box 5"/>
          <p:cNvSpPr txBox="1">
            <a:spLocks noChangeArrowheads="1"/>
          </p:cNvSpPr>
          <p:nvPr/>
        </p:nvSpPr>
        <p:spPr bwMode="auto">
          <a:xfrm>
            <a:off x="152400" y="5622925"/>
            <a:ext cx="9525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a:t>3. Watch your stove carefully.  Never leave it unattended. </a:t>
            </a:r>
            <a:endParaRPr lang="en-US" altLang="en-US" sz="2000"/>
          </a:p>
        </p:txBody>
      </p:sp>
      <p:grpSp>
        <p:nvGrpSpPr>
          <p:cNvPr id="2" name="Group 6"/>
          <p:cNvGrpSpPr>
            <a:grpSpLocks/>
          </p:cNvGrpSpPr>
          <p:nvPr/>
        </p:nvGrpSpPr>
        <p:grpSpPr bwMode="auto">
          <a:xfrm>
            <a:off x="152400" y="1676400"/>
            <a:ext cx="8686800" cy="1963738"/>
            <a:chOff x="152400" y="1676400"/>
            <a:chExt cx="8686800" cy="1963738"/>
          </a:xfrm>
        </p:grpSpPr>
        <p:sp>
          <p:nvSpPr>
            <p:cNvPr id="17414" name="Text Box 3"/>
            <p:cNvSpPr txBox="1">
              <a:spLocks noChangeArrowheads="1"/>
            </p:cNvSpPr>
            <p:nvPr/>
          </p:nvSpPr>
          <p:spPr bwMode="auto">
            <a:xfrm>
              <a:off x="152400" y="1693556"/>
              <a:ext cx="5715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AutoNum type="arabicPeriod"/>
              </a:pPr>
              <a:r>
                <a:rPr lang="en-US" altLang="en-US" sz="4000"/>
                <a:t> Keep all flammable objects away from direct heat.</a:t>
              </a:r>
            </a:p>
          </p:txBody>
        </p:sp>
        <p:pic>
          <p:nvPicPr>
            <p:cNvPr id="174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676400"/>
              <a:ext cx="3048000" cy="19637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6"/>
                                        </p:tgtEl>
                                        <p:attrNameLst>
                                          <p:attrName>style.visibility</p:attrName>
                                        </p:attrNameLst>
                                      </p:cBhvr>
                                      <p:to>
                                        <p:strVal val="visible"/>
                                      </p:to>
                                    </p:set>
                                    <p:anim calcmode="lin" valueType="num">
                                      <p:cBhvr additive="base">
                                        <p:cTn id="13" dur="500" fill="hold"/>
                                        <p:tgtEl>
                                          <p:spTgt spid="18436"/>
                                        </p:tgtEl>
                                        <p:attrNameLst>
                                          <p:attrName>ppt_x</p:attrName>
                                        </p:attrNameLst>
                                      </p:cBhvr>
                                      <p:tavLst>
                                        <p:tav tm="0">
                                          <p:val>
                                            <p:strVal val="#ppt_x"/>
                                          </p:val>
                                        </p:tav>
                                        <p:tav tm="100000">
                                          <p:val>
                                            <p:strVal val="#ppt_x"/>
                                          </p:val>
                                        </p:tav>
                                      </p:tavLst>
                                    </p:anim>
                                    <p:anim calcmode="lin" valueType="num">
                                      <p:cBhvr additive="base">
                                        <p:cTn id="14" dur="500" fill="hold"/>
                                        <p:tgtEl>
                                          <p:spTgt spid="1843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7"/>
                                        </p:tgtEl>
                                        <p:attrNameLst>
                                          <p:attrName>style.visibility</p:attrName>
                                        </p:attrNameLst>
                                      </p:cBhvr>
                                      <p:to>
                                        <p:strVal val="visible"/>
                                      </p:to>
                                    </p:set>
                                    <p:anim calcmode="lin" valueType="num">
                                      <p:cBhvr additive="base">
                                        <p:cTn id="19" dur="500" fill="hold"/>
                                        <p:tgtEl>
                                          <p:spTgt spid="18437"/>
                                        </p:tgtEl>
                                        <p:attrNameLst>
                                          <p:attrName>ppt_x</p:attrName>
                                        </p:attrNameLst>
                                      </p:cBhvr>
                                      <p:tavLst>
                                        <p:tav tm="0">
                                          <p:val>
                                            <p:strVal val="#ppt_x"/>
                                          </p:val>
                                        </p:tav>
                                        <p:tav tm="100000">
                                          <p:val>
                                            <p:strVal val="#ppt_x"/>
                                          </p:val>
                                        </p:tav>
                                      </p:tavLst>
                                    </p:anim>
                                    <p:anim calcmode="lin" valueType="num">
                                      <p:cBhvr additive="base">
                                        <p:cTn id="20" dur="500" fill="hold"/>
                                        <p:tgtEl>
                                          <p:spTgt spid="184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184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pSp>
        <p:nvGrpSpPr>
          <p:cNvPr id="2" name="Group 7"/>
          <p:cNvGrpSpPr>
            <a:grpSpLocks/>
          </p:cNvGrpSpPr>
          <p:nvPr/>
        </p:nvGrpSpPr>
        <p:grpSpPr bwMode="auto">
          <a:xfrm>
            <a:off x="61913" y="249238"/>
            <a:ext cx="9920287" cy="7294562"/>
            <a:chOff x="61913" y="249238"/>
            <a:chExt cx="9920287" cy="7294562"/>
          </a:xfrm>
        </p:grpSpPr>
        <p:grpSp>
          <p:nvGrpSpPr>
            <p:cNvPr id="18435" name="Group 6"/>
            <p:cNvGrpSpPr>
              <a:grpSpLocks/>
            </p:cNvGrpSpPr>
            <p:nvPr/>
          </p:nvGrpSpPr>
          <p:grpSpPr bwMode="auto">
            <a:xfrm>
              <a:off x="61913" y="249238"/>
              <a:ext cx="9920287" cy="3652837"/>
              <a:chOff x="61913" y="249238"/>
              <a:chExt cx="9920287" cy="3652837"/>
            </a:xfrm>
          </p:grpSpPr>
          <p:sp>
            <p:nvSpPr>
              <p:cNvPr id="19463" name="AutoShape 7"/>
              <p:cNvSpPr>
                <a:spLocks noChangeArrowheads="1"/>
              </p:cNvSpPr>
              <p:nvPr/>
            </p:nvSpPr>
            <p:spPr bwMode="auto">
              <a:xfrm>
                <a:off x="61913" y="249238"/>
                <a:ext cx="1157287" cy="998537"/>
              </a:xfrm>
              <a:prstGeom prst="star5">
                <a:avLst/>
              </a:prstGeom>
              <a:solidFill>
                <a:srgbClr val="FF0000"/>
              </a:solidFill>
              <a:ln w="9525">
                <a:solidFill>
                  <a:schemeClr val="tx1"/>
                </a:solidFill>
                <a:miter lim="800000"/>
                <a:headEnd/>
                <a:tailEnd/>
              </a:ln>
              <a:effectLst/>
            </p:spPr>
            <p:txBody>
              <a:bodyPr wrap="none" anchor="ctr"/>
              <a:lstStyle/>
              <a:p>
                <a:pPr>
                  <a:defRPr/>
                </a:pPr>
                <a:endParaRPr lang="en-US"/>
              </a:p>
            </p:txBody>
          </p:sp>
          <p:sp>
            <p:nvSpPr>
              <p:cNvPr id="18440" name="Text Box 3"/>
              <p:cNvSpPr txBox="1">
                <a:spLocks noChangeArrowheads="1"/>
              </p:cNvSpPr>
              <p:nvPr/>
            </p:nvSpPr>
            <p:spPr bwMode="auto">
              <a:xfrm>
                <a:off x="381000" y="457200"/>
                <a:ext cx="96012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defTabSz="1019175" eaLnBrk="0" hangingPunct="0">
                  <a:spcBef>
                    <a:spcPct val="20000"/>
                  </a:spcBef>
                  <a:buChar char="•"/>
                  <a:defRPr sz="3600">
                    <a:solidFill>
                      <a:schemeClr val="tx1"/>
                    </a:solidFill>
                    <a:latin typeface="Arial" charset="0"/>
                    <a:cs typeface="Arial" charset="0"/>
                  </a:defRPr>
                </a:lvl1pPr>
                <a:lvl2pPr marL="1200150" indent="-7429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a:t>4.   If it is a grease fire:</a:t>
                </a:r>
              </a:p>
              <a:p>
                <a:pPr lvl="1" eaLnBrk="1" hangingPunct="1">
                  <a:spcBef>
                    <a:spcPct val="50000"/>
                  </a:spcBef>
                  <a:buFontTx/>
                  <a:buAutoNum type="alphaLcPeriod"/>
                </a:pPr>
                <a:r>
                  <a:rPr lang="en-US" altLang="en-US" sz="4000"/>
                  <a:t>Put a </a:t>
                </a:r>
                <a:r>
                  <a:rPr lang="en-US" altLang="en-US" sz="4000" b="1" u="sng">
                    <a:latin typeface="Comic Sans MS" pitchFamily="66" charset="0"/>
                  </a:rPr>
                  <a:t>LID</a:t>
                </a:r>
                <a:r>
                  <a:rPr lang="en-US" altLang="en-US" sz="4000"/>
                  <a:t> on it</a:t>
                </a:r>
              </a:p>
              <a:p>
                <a:pPr lvl="1" eaLnBrk="1" hangingPunct="1">
                  <a:spcBef>
                    <a:spcPct val="50000"/>
                  </a:spcBef>
                  <a:buFontTx/>
                  <a:buAutoNum type="alphaLcPeriod"/>
                </a:pPr>
                <a:r>
                  <a:rPr lang="en-US" altLang="en-US" sz="4000"/>
                  <a:t>Pour </a:t>
                </a:r>
                <a:r>
                  <a:rPr lang="en-US" altLang="en-US" sz="4000" b="1" u="sng">
                    <a:latin typeface="Comic Sans MS" pitchFamily="66" charset="0"/>
                  </a:rPr>
                  <a:t>BAKING SODA </a:t>
                </a:r>
                <a:r>
                  <a:rPr lang="en-US" altLang="en-US" sz="4000"/>
                  <a:t>on it</a:t>
                </a:r>
              </a:p>
              <a:p>
                <a:pPr lvl="1" eaLnBrk="1" hangingPunct="1">
                  <a:spcBef>
                    <a:spcPct val="50000"/>
                  </a:spcBef>
                  <a:buFontTx/>
                  <a:buAutoNum type="alphaLcPeriod"/>
                </a:pPr>
                <a:r>
                  <a:rPr lang="en-US" altLang="en-US" sz="4000"/>
                  <a:t>Use a fire </a:t>
                </a:r>
                <a:r>
                  <a:rPr lang="en-US" altLang="en-US" sz="4000" b="1" u="sng">
                    <a:latin typeface="Comic Sans MS" pitchFamily="66" charset="0"/>
                  </a:rPr>
                  <a:t>EXTINGUISHER</a:t>
                </a:r>
              </a:p>
            </p:txBody>
          </p:sp>
        </p:grpSp>
        <p:pic>
          <p:nvPicPr>
            <p:cNvPr id="1843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625" y="4419600"/>
              <a:ext cx="2895600" cy="2895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43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513" y="5029200"/>
              <a:ext cx="3022600" cy="16748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43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9738" y="4121150"/>
              <a:ext cx="2978150" cy="3422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pSp>
        <p:nvGrpSpPr>
          <p:cNvPr id="2" name="Group 7"/>
          <p:cNvGrpSpPr>
            <a:grpSpLocks/>
          </p:cNvGrpSpPr>
          <p:nvPr/>
        </p:nvGrpSpPr>
        <p:grpSpPr bwMode="auto">
          <a:xfrm>
            <a:off x="-104775" y="187325"/>
            <a:ext cx="10086975" cy="7508875"/>
            <a:chOff x="-104775" y="187325"/>
            <a:chExt cx="10086975" cy="7508875"/>
          </a:xfrm>
        </p:grpSpPr>
        <p:sp>
          <p:nvSpPr>
            <p:cNvPr id="20487" name="AutoShape 7"/>
            <p:cNvSpPr>
              <a:spLocks noChangeArrowheads="1"/>
            </p:cNvSpPr>
            <p:nvPr/>
          </p:nvSpPr>
          <p:spPr bwMode="auto">
            <a:xfrm>
              <a:off x="-104775" y="187325"/>
              <a:ext cx="1157288" cy="998538"/>
            </a:xfrm>
            <a:prstGeom prst="star5">
              <a:avLst/>
            </a:prstGeom>
            <a:solidFill>
              <a:srgbClr val="FF0000"/>
            </a:solidFill>
            <a:ln w="9525">
              <a:solidFill>
                <a:schemeClr val="tx1"/>
              </a:solidFill>
              <a:miter lim="800000"/>
              <a:headEnd/>
              <a:tailEnd/>
            </a:ln>
            <a:effectLst/>
          </p:spPr>
          <p:txBody>
            <a:bodyPr wrap="none" anchor="ctr"/>
            <a:lstStyle/>
            <a:p>
              <a:pPr>
                <a:defRPr/>
              </a:pPr>
              <a:endParaRPr lang="en-US"/>
            </a:p>
          </p:txBody>
        </p:sp>
        <p:sp>
          <p:nvSpPr>
            <p:cNvPr id="19461" name="Text Box 3"/>
            <p:cNvSpPr txBox="1">
              <a:spLocks noChangeArrowheads="1"/>
            </p:cNvSpPr>
            <p:nvPr/>
          </p:nvSpPr>
          <p:spPr bwMode="auto">
            <a:xfrm>
              <a:off x="223838" y="381000"/>
              <a:ext cx="95250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defTabSz="1019175" eaLnBrk="0" hangingPunct="0">
                <a:spcBef>
                  <a:spcPct val="20000"/>
                </a:spcBef>
                <a:buChar char="•"/>
                <a:defRPr sz="3600">
                  <a:solidFill>
                    <a:schemeClr val="tx1"/>
                  </a:solidFill>
                  <a:latin typeface="Arial" charset="0"/>
                  <a:cs typeface="Arial" charset="0"/>
                </a:defRPr>
              </a:lvl1pPr>
              <a:lvl2pPr marL="914400" indent="-45720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a:t>5.   Do </a:t>
              </a:r>
              <a:r>
                <a:rPr lang="en-US" altLang="en-US" sz="4000" b="1" u="sng"/>
                <a:t>NOT</a:t>
              </a:r>
              <a:r>
                <a:rPr lang="en-US" altLang="en-US" sz="4000"/>
                <a:t> ever use:</a:t>
              </a:r>
            </a:p>
            <a:p>
              <a:pPr lvl="1" eaLnBrk="1" hangingPunct="1">
                <a:spcBef>
                  <a:spcPct val="50000"/>
                </a:spcBef>
                <a:buFontTx/>
                <a:buAutoNum type="alphaLcPeriod"/>
              </a:pPr>
              <a:r>
                <a:rPr lang="en-US" altLang="en-US" sz="4000" b="1" u="sng">
                  <a:latin typeface="Comic Sans MS" pitchFamily="66" charset="0"/>
                </a:rPr>
                <a:t>WATER</a:t>
              </a:r>
            </a:p>
            <a:p>
              <a:pPr lvl="1" eaLnBrk="1" hangingPunct="1">
                <a:spcBef>
                  <a:spcPct val="50000"/>
                </a:spcBef>
                <a:buFontTx/>
                <a:buAutoNum type="alphaLcPeriod"/>
              </a:pPr>
              <a:r>
                <a:rPr lang="en-US" altLang="en-US" sz="4000" b="1" u="sng">
                  <a:latin typeface="Comic Sans MS" pitchFamily="66" charset="0"/>
                </a:rPr>
                <a:t>SUGAR</a:t>
              </a:r>
            </a:p>
            <a:p>
              <a:pPr lvl="1" eaLnBrk="1" hangingPunct="1">
                <a:spcBef>
                  <a:spcPct val="50000"/>
                </a:spcBef>
                <a:buFontTx/>
                <a:buAutoNum type="alphaLcPeriod"/>
              </a:pPr>
              <a:r>
                <a:rPr lang="en-US" altLang="en-US" sz="4000" b="1" u="sng">
                  <a:latin typeface="Comic Sans MS" pitchFamily="66" charset="0"/>
                </a:rPr>
                <a:t>FLOUR</a:t>
              </a:r>
            </a:p>
          </p:txBody>
        </p:sp>
        <p:pic>
          <p:nvPicPr>
            <p:cNvPr id="19462" name="Picture 8"/>
            <p:cNvPicPr>
              <a:picLocks noChangeAspect="1" noChangeArrowheads="1"/>
            </p:cNvPicPr>
            <p:nvPr/>
          </p:nvPicPr>
          <p:blipFill>
            <a:blip r:embed="rId4">
              <a:extLst>
                <a:ext uri="{28A0092B-C50C-407E-A947-70E740481C1C}">
                  <a14:useLocalDpi xmlns:a14="http://schemas.microsoft.com/office/drawing/2010/main" val="0"/>
                </a:ext>
              </a:extLst>
            </a:blip>
            <a:srcRect l="3455" t="21661" r="3455" b="4224"/>
            <a:stretch>
              <a:fillRect/>
            </a:stretch>
          </p:blipFill>
          <p:spPr bwMode="auto">
            <a:xfrm>
              <a:off x="3371850" y="3879850"/>
              <a:ext cx="6610350"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4343400"/>
              <a:ext cx="2794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descr="flour.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69100" y="457200"/>
              <a:ext cx="30607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quot;No&quot; Symbol 9"/>
          <p:cNvSpPr/>
          <p:nvPr/>
        </p:nvSpPr>
        <p:spPr bwMode="auto">
          <a:xfrm>
            <a:off x="3505200" y="838200"/>
            <a:ext cx="6096000" cy="6553200"/>
          </a:xfrm>
          <a:prstGeom prst="noSmoking">
            <a:avLst>
              <a:gd name="adj" fmla="val 6291"/>
            </a:avLst>
          </a:prstGeom>
          <a:solidFill>
            <a:srgbClr val="FF0000"/>
          </a:solidFill>
          <a:ln w="9525" cap="flat" cmpd="sng" algn="ctr">
            <a:solidFill>
              <a:schemeClr val="tx1"/>
            </a:solidFill>
            <a:prstDash val="solid"/>
            <a:round/>
            <a:headEnd type="none" w="med" len="med"/>
            <a:tailEnd type="none" w="med" len="med"/>
          </a:ln>
          <a:effectLst/>
        </p:spPr>
        <p:txBody>
          <a:bodyPr/>
          <a:lstStyle/>
          <a:p>
            <a:pPr defTabSz="1019175">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tile tx="0" ty="0" sx="100000" sy="100000" flip="none" algn="tl"/>
        </a:blipFill>
        <a:effectLst/>
      </p:bgPr>
    </p:bg>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0" y="0"/>
            <a:ext cx="100584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algn="ctr" eaLnBrk="1" hangingPunct="1">
              <a:spcBef>
                <a:spcPct val="50000"/>
              </a:spcBef>
              <a:buFontTx/>
              <a:buNone/>
            </a:pPr>
            <a:r>
              <a:rPr lang="en-US" altLang="en-US" sz="2900" b="1"/>
              <a:t>What would happen if you threw water on a grease fire?</a:t>
            </a:r>
          </a:p>
        </p:txBody>
      </p:sp>
      <p:pic>
        <p:nvPicPr>
          <p:cNvPr id="2" name="Foods I-Kitchen Oil Fire.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95300" y="514350"/>
            <a:ext cx="9067800" cy="68008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419100" y="457200"/>
            <a:ext cx="9220200" cy="1577975"/>
          </a:xfrm>
          <a:prstGeom prst="rect">
            <a:avLst/>
          </a:prstGeom>
          <a:solidFill>
            <a:schemeClr val="bg1"/>
          </a:solidFill>
          <a:ln w="38100">
            <a:solidFill>
              <a:schemeClr val="tx1"/>
            </a:solidFill>
            <a:miter lim="800000"/>
            <a:headEnd/>
            <a:tailEnd/>
          </a:ln>
        </p:spPr>
        <p:txBody>
          <a:bodyPr>
            <a:spAutoFit/>
          </a:bodyPr>
          <a:lstStyle>
            <a:lvl1pPr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algn="ctr" eaLnBrk="1" hangingPunct="1">
              <a:spcBef>
                <a:spcPct val="50000"/>
              </a:spcBef>
              <a:buFontTx/>
              <a:buNone/>
            </a:pPr>
            <a:r>
              <a:rPr lang="en-US" altLang="en-US" sz="4500" b="1"/>
              <a:t>When working with</a:t>
            </a:r>
            <a:r>
              <a:rPr lang="en-US" altLang="en-US" sz="5000" b="1"/>
              <a:t> </a:t>
            </a:r>
            <a:r>
              <a:rPr lang="en-US" altLang="en-US" sz="4500" b="1" u="sng">
                <a:latin typeface="CK Blues" pitchFamily="2" charset="0"/>
              </a:rPr>
              <a:t>ELECTRIC APPLIANCES</a:t>
            </a:r>
            <a:r>
              <a:rPr lang="en-US" altLang="en-US" sz="4500" b="1"/>
              <a:t>, the safety rules are:</a:t>
            </a:r>
            <a:r>
              <a:rPr lang="en-US" altLang="en-US" sz="3000" b="1"/>
              <a:t>  </a:t>
            </a:r>
          </a:p>
        </p:txBody>
      </p:sp>
      <p:sp>
        <p:nvSpPr>
          <p:cNvPr id="4102" name="Text Box 6"/>
          <p:cNvSpPr txBox="1">
            <a:spLocks noChangeArrowheads="1"/>
          </p:cNvSpPr>
          <p:nvPr/>
        </p:nvSpPr>
        <p:spPr bwMode="auto">
          <a:xfrm>
            <a:off x="152400" y="4175125"/>
            <a:ext cx="9525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a:t>2. Stand on a dry surface.</a:t>
            </a:r>
            <a:endParaRPr lang="en-US" altLang="en-US" sz="2000"/>
          </a:p>
        </p:txBody>
      </p:sp>
      <p:sp>
        <p:nvSpPr>
          <p:cNvPr id="4104" name="Text Box 5"/>
          <p:cNvSpPr txBox="1">
            <a:spLocks noChangeArrowheads="1"/>
          </p:cNvSpPr>
          <p:nvPr/>
        </p:nvSpPr>
        <p:spPr bwMode="auto">
          <a:xfrm>
            <a:off x="152400" y="2819400"/>
            <a:ext cx="9601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AutoNum type="arabicPeriod"/>
            </a:pPr>
            <a:r>
              <a:rPr lang="en-US" altLang="en-US" sz="4000"/>
              <a:t> Keep your hands dry.</a:t>
            </a:r>
            <a:endParaRPr lang="en-US" altLang="en-US" sz="2000"/>
          </a:p>
        </p:txBody>
      </p:sp>
      <p:sp>
        <p:nvSpPr>
          <p:cNvPr id="2" name="Text Box 7"/>
          <p:cNvSpPr txBox="1">
            <a:spLocks noChangeArrowheads="1"/>
          </p:cNvSpPr>
          <p:nvPr/>
        </p:nvSpPr>
        <p:spPr bwMode="auto">
          <a:xfrm>
            <a:off x="152400" y="5546725"/>
            <a:ext cx="6400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a:t>3. Keep electric appliances away from water.</a:t>
            </a:r>
            <a:endParaRPr lang="en-US" altLang="en-US" sz="2000"/>
          </a:p>
        </p:txBody>
      </p:sp>
      <p:pic>
        <p:nvPicPr>
          <p:cNvPr id="410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209800"/>
            <a:ext cx="2743200"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08" name="Picture 12"/>
          <p:cNvPicPr>
            <a:picLocks noChangeAspect="1" noChangeArrowheads="1"/>
          </p:cNvPicPr>
          <p:nvPr/>
        </p:nvPicPr>
        <p:blipFill>
          <a:blip r:embed="rId4">
            <a:extLst>
              <a:ext uri="{28A0092B-C50C-407E-A947-70E740481C1C}">
                <a14:useLocalDpi xmlns:a14="http://schemas.microsoft.com/office/drawing/2010/main" val="0"/>
              </a:ext>
            </a:extLst>
          </a:blip>
          <a:srcRect l="26875" t="3125" r="27499" b="10156"/>
          <a:stretch>
            <a:fillRect/>
          </a:stretch>
        </p:blipFill>
        <p:spPr bwMode="auto">
          <a:xfrm>
            <a:off x="7086600" y="5105400"/>
            <a:ext cx="1603375" cy="2438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104"/>
                                        </p:tgtEl>
                                        <p:attrNameLst>
                                          <p:attrName>style.visibility</p:attrName>
                                        </p:attrNameLst>
                                      </p:cBhvr>
                                      <p:to>
                                        <p:strVal val="visible"/>
                                      </p:to>
                                    </p:set>
                                    <p:anim calcmode="lin" valueType="num">
                                      <p:cBhvr additive="base">
                                        <p:cTn id="7" dur="500" fill="hold"/>
                                        <p:tgtEl>
                                          <p:spTgt spid="4104"/>
                                        </p:tgtEl>
                                        <p:attrNameLst>
                                          <p:attrName>ppt_x</p:attrName>
                                        </p:attrNameLst>
                                      </p:cBhvr>
                                      <p:tavLst>
                                        <p:tav tm="0">
                                          <p:val>
                                            <p:strVal val="#ppt_x"/>
                                          </p:val>
                                        </p:tav>
                                        <p:tav tm="100000">
                                          <p:val>
                                            <p:strVal val="#ppt_x"/>
                                          </p:val>
                                        </p:tav>
                                      </p:tavLst>
                                    </p:anim>
                                    <p:anim calcmode="lin" valueType="num">
                                      <p:cBhvr additive="base">
                                        <p:cTn id="8" dur="500" fill="hold"/>
                                        <p:tgtEl>
                                          <p:spTgt spid="410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07"/>
                                        </p:tgtEl>
                                        <p:attrNameLst>
                                          <p:attrName>style.visibility</p:attrName>
                                        </p:attrNameLst>
                                      </p:cBhvr>
                                      <p:to>
                                        <p:strVal val="visible"/>
                                      </p:to>
                                    </p:set>
                                    <p:anim calcmode="lin" valueType="num">
                                      <p:cBhvr additive="base">
                                        <p:cTn id="11" dur="500" fill="hold"/>
                                        <p:tgtEl>
                                          <p:spTgt spid="4107"/>
                                        </p:tgtEl>
                                        <p:attrNameLst>
                                          <p:attrName>ppt_x</p:attrName>
                                        </p:attrNameLst>
                                      </p:cBhvr>
                                      <p:tavLst>
                                        <p:tav tm="0">
                                          <p:val>
                                            <p:strVal val="#ppt_x"/>
                                          </p:val>
                                        </p:tav>
                                        <p:tav tm="100000">
                                          <p:val>
                                            <p:strVal val="#ppt_x"/>
                                          </p:val>
                                        </p:tav>
                                      </p:tavLst>
                                    </p:anim>
                                    <p:anim calcmode="lin" valueType="num">
                                      <p:cBhvr additive="base">
                                        <p:cTn id="12" dur="500" fill="hold"/>
                                        <p:tgtEl>
                                          <p:spTgt spid="4107"/>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102"/>
                                        </p:tgtEl>
                                        <p:attrNameLst>
                                          <p:attrName>style.visibility</p:attrName>
                                        </p:attrNameLst>
                                      </p:cBhvr>
                                      <p:to>
                                        <p:strVal val="visible"/>
                                      </p:to>
                                    </p:set>
                                    <p:anim calcmode="lin" valueType="num">
                                      <p:cBhvr additive="base">
                                        <p:cTn id="17" dur="500" fill="hold"/>
                                        <p:tgtEl>
                                          <p:spTgt spid="4102"/>
                                        </p:tgtEl>
                                        <p:attrNameLst>
                                          <p:attrName>ppt_x</p:attrName>
                                        </p:attrNameLst>
                                      </p:cBhvr>
                                      <p:tavLst>
                                        <p:tav tm="0">
                                          <p:val>
                                            <p:strVal val="#ppt_x"/>
                                          </p:val>
                                        </p:tav>
                                        <p:tav tm="100000">
                                          <p:val>
                                            <p:strVal val="#ppt_x"/>
                                          </p:val>
                                        </p:tav>
                                      </p:tavLst>
                                    </p:anim>
                                    <p:anim calcmode="lin" valueType="num">
                                      <p:cBhvr additive="base">
                                        <p:cTn id="18"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108"/>
                                        </p:tgtEl>
                                        <p:attrNameLst>
                                          <p:attrName>style.visibility</p:attrName>
                                        </p:attrNameLst>
                                      </p:cBhvr>
                                      <p:to>
                                        <p:strVal val="visible"/>
                                      </p:to>
                                    </p:set>
                                    <p:anim calcmode="lin" valueType="num">
                                      <p:cBhvr additive="base">
                                        <p:cTn id="27" dur="500" fill="hold"/>
                                        <p:tgtEl>
                                          <p:spTgt spid="4108"/>
                                        </p:tgtEl>
                                        <p:attrNameLst>
                                          <p:attrName>ppt_x</p:attrName>
                                        </p:attrNameLst>
                                      </p:cBhvr>
                                      <p:tavLst>
                                        <p:tav tm="0">
                                          <p:val>
                                            <p:strVal val="#ppt_x"/>
                                          </p:val>
                                        </p:tav>
                                        <p:tav tm="100000">
                                          <p:val>
                                            <p:strVal val="#ppt_x"/>
                                          </p:val>
                                        </p:tav>
                                      </p:tavLst>
                                    </p:anim>
                                    <p:anim calcmode="lin" valueType="num">
                                      <p:cBhvr additive="base">
                                        <p:cTn id="28" dur="500" fill="hold"/>
                                        <p:tgtEl>
                                          <p:spTgt spid="4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P spid="4104"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381000" y="1295400"/>
            <a:ext cx="9601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AutoNum type="arabicPeriod"/>
            </a:pPr>
            <a:r>
              <a:rPr lang="en-US" altLang="en-US" sz="4000"/>
              <a:t>You should keep all surfaces and equipment clean.  </a:t>
            </a:r>
            <a:endParaRPr lang="en-US" altLang="en-US" sz="2000"/>
          </a:p>
        </p:txBody>
      </p:sp>
      <p:sp>
        <p:nvSpPr>
          <p:cNvPr id="21508" name="Text Box 4"/>
          <p:cNvSpPr txBox="1">
            <a:spLocks noChangeArrowheads="1"/>
          </p:cNvSpPr>
          <p:nvPr/>
        </p:nvSpPr>
        <p:spPr bwMode="auto">
          <a:xfrm>
            <a:off x="381000" y="3260725"/>
            <a:ext cx="9601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a:t>2. Wash the counter with a disinfectant before you begin to cook.  </a:t>
            </a:r>
            <a:endParaRPr lang="en-US" altLang="en-US" sz="2000"/>
          </a:p>
        </p:txBody>
      </p:sp>
      <p:grpSp>
        <p:nvGrpSpPr>
          <p:cNvPr id="2" name="Group 6"/>
          <p:cNvGrpSpPr>
            <a:grpSpLocks/>
          </p:cNvGrpSpPr>
          <p:nvPr/>
        </p:nvGrpSpPr>
        <p:grpSpPr bwMode="auto">
          <a:xfrm>
            <a:off x="42863" y="5486400"/>
            <a:ext cx="9939337" cy="2133600"/>
            <a:chOff x="42863" y="5486400"/>
            <a:chExt cx="9939337" cy="2133600"/>
          </a:xfrm>
        </p:grpSpPr>
        <p:sp>
          <p:nvSpPr>
            <p:cNvPr id="22534" name="AutoShape 6"/>
            <p:cNvSpPr>
              <a:spLocks noChangeArrowheads="1"/>
            </p:cNvSpPr>
            <p:nvPr/>
          </p:nvSpPr>
          <p:spPr bwMode="auto">
            <a:xfrm>
              <a:off x="42863" y="5486400"/>
              <a:ext cx="1157287" cy="998538"/>
            </a:xfrm>
            <a:prstGeom prst="star5">
              <a:avLst/>
            </a:prstGeom>
            <a:solidFill>
              <a:srgbClr val="FF0000"/>
            </a:solidFill>
            <a:ln w="9525">
              <a:solidFill>
                <a:schemeClr val="tx1"/>
              </a:solidFill>
              <a:miter lim="800000"/>
              <a:headEnd/>
              <a:tailEnd/>
            </a:ln>
            <a:effectLst/>
          </p:spPr>
          <p:txBody>
            <a:bodyPr wrap="none" anchor="ctr"/>
            <a:lstStyle/>
            <a:p>
              <a:pPr>
                <a:defRPr/>
              </a:pPr>
              <a:endParaRPr lang="en-US"/>
            </a:p>
          </p:txBody>
        </p:sp>
        <p:sp>
          <p:nvSpPr>
            <p:cNvPr id="21511" name="Text Box 5"/>
            <p:cNvSpPr txBox="1">
              <a:spLocks noChangeArrowheads="1"/>
            </p:cNvSpPr>
            <p:nvPr/>
          </p:nvSpPr>
          <p:spPr bwMode="auto">
            <a:xfrm>
              <a:off x="381000" y="5546725"/>
              <a:ext cx="960120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a:t>3. </a:t>
              </a:r>
              <a:r>
                <a:rPr lang="en-US" altLang="en-US" sz="5000" b="1" u="sng">
                  <a:latin typeface="Comic Sans MS" pitchFamily="66" charset="0"/>
                </a:rPr>
                <a:t>CLEAN AS YOU GO</a:t>
              </a:r>
              <a:r>
                <a:rPr lang="en-US" altLang="en-US" sz="4000"/>
                <a:t>.  It will keep the area clean and will make the clean-up much easier.  </a:t>
              </a:r>
              <a:endParaRPr lang="en-US" altLang="en-US" sz="2000"/>
            </a:p>
          </p:txBody>
        </p:sp>
      </p:grpSp>
      <p:sp>
        <p:nvSpPr>
          <p:cNvPr id="21509" name="Text Box 2"/>
          <p:cNvSpPr txBox="1">
            <a:spLocks noChangeArrowheads="1"/>
          </p:cNvSpPr>
          <p:nvPr/>
        </p:nvSpPr>
        <p:spPr bwMode="auto">
          <a:xfrm>
            <a:off x="419100" y="206375"/>
            <a:ext cx="9220200" cy="815975"/>
          </a:xfrm>
          <a:prstGeom prst="rect">
            <a:avLst/>
          </a:prstGeom>
          <a:solidFill>
            <a:schemeClr val="bg1"/>
          </a:solidFill>
          <a:ln w="38100">
            <a:solidFill>
              <a:schemeClr val="tx1"/>
            </a:solidFill>
            <a:miter lim="800000"/>
            <a:headEnd/>
            <a:tailEnd/>
          </a:ln>
        </p:spPr>
        <p:txBody>
          <a:bodyPr>
            <a:spAutoFit/>
          </a:bodyPr>
          <a:lstStyle>
            <a:lvl1pPr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algn="ctr" eaLnBrk="1" hangingPunct="1">
              <a:spcBef>
                <a:spcPct val="50000"/>
              </a:spcBef>
              <a:buFontTx/>
              <a:buNone/>
            </a:pPr>
            <a:r>
              <a:rPr lang="en-US" altLang="en-US" sz="4500" b="1">
                <a:latin typeface="Cataneo BT" pitchFamily="66" charset="0"/>
              </a:rPr>
              <a:t>Cleaning</a:t>
            </a:r>
            <a:r>
              <a:rPr lang="en-US" altLang="en-US" sz="4500" b="1"/>
              <a:t> and Cleaning Supplies:</a:t>
            </a:r>
            <a:endParaRPr lang="en-US" altLang="en-US" sz="45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additive="base">
                                        <p:cTn id="7" dur="500" fill="hold"/>
                                        <p:tgtEl>
                                          <p:spTgt spid="21507"/>
                                        </p:tgtEl>
                                        <p:attrNameLst>
                                          <p:attrName>ppt_x</p:attrName>
                                        </p:attrNameLst>
                                      </p:cBhvr>
                                      <p:tavLst>
                                        <p:tav tm="0">
                                          <p:val>
                                            <p:strVal val="#ppt_x"/>
                                          </p:val>
                                        </p:tav>
                                        <p:tav tm="100000">
                                          <p:val>
                                            <p:strVal val="#ppt_x"/>
                                          </p:val>
                                        </p:tav>
                                      </p:tavLst>
                                    </p:anim>
                                    <p:anim calcmode="lin" valueType="num">
                                      <p:cBhvr additive="base">
                                        <p:cTn id="8" dur="500" fill="hold"/>
                                        <p:tgtEl>
                                          <p:spTgt spid="2150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8"/>
                                        </p:tgtEl>
                                        <p:attrNameLst>
                                          <p:attrName>style.visibility</p:attrName>
                                        </p:attrNameLst>
                                      </p:cBhvr>
                                      <p:to>
                                        <p:strVal val="visible"/>
                                      </p:to>
                                    </p:set>
                                    <p:anim calcmode="lin" valueType="num">
                                      <p:cBhvr additive="base">
                                        <p:cTn id="13" dur="500" fill="hold"/>
                                        <p:tgtEl>
                                          <p:spTgt spid="21508"/>
                                        </p:tgtEl>
                                        <p:attrNameLst>
                                          <p:attrName>ppt_x</p:attrName>
                                        </p:attrNameLst>
                                      </p:cBhvr>
                                      <p:tavLst>
                                        <p:tav tm="0">
                                          <p:val>
                                            <p:strVal val="#ppt_x"/>
                                          </p:val>
                                        </p:tav>
                                        <p:tav tm="100000">
                                          <p:val>
                                            <p:strVal val="#ppt_x"/>
                                          </p:val>
                                        </p:tav>
                                      </p:tavLst>
                                    </p:anim>
                                    <p:anim calcmode="lin" valueType="num">
                                      <p:cBhvr additive="base">
                                        <p:cTn id="14" dur="500" fill="hold"/>
                                        <p:tgtEl>
                                          <p:spTgt spid="2150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381000"/>
            <a:ext cx="10287000" cy="7173913"/>
            <a:chOff x="152400" y="381000"/>
            <a:chExt cx="10287000" cy="7173913"/>
          </a:xfrm>
        </p:grpSpPr>
        <p:sp>
          <p:nvSpPr>
            <p:cNvPr id="22531" name="Text Box 2"/>
            <p:cNvSpPr txBox="1">
              <a:spLocks noChangeArrowheads="1"/>
            </p:cNvSpPr>
            <p:nvPr/>
          </p:nvSpPr>
          <p:spPr bwMode="auto">
            <a:xfrm>
              <a:off x="152400" y="381000"/>
              <a:ext cx="960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a:t>4. To properly wash dishes:</a:t>
              </a:r>
              <a:endParaRPr lang="en-US" altLang="en-US" sz="2000"/>
            </a:p>
          </p:txBody>
        </p:sp>
        <p:sp>
          <p:nvSpPr>
            <p:cNvPr id="22532" name="Text Box 5"/>
            <p:cNvSpPr txBox="1">
              <a:spLocks noChangeArrowheads="1"/>
            </p:cNvSpPr>
            <p:nvPr/>
          </p:nvSpPr>
          <p:spPr bwMode="auto">
            <a:xfrm>
              <a:off x="573088" y="1066800"/>
              <a:ext cx="92805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3500" b="1">
                  <a:latin typeface="Comic Sans MS" pitchFamily="66" charset="0"/>
                </a:rPr>
                <a:t>a. Throw away or rinse any food left on 	dishes</a:t>
              </a:r>
            </a:p>
          </p:txBody>
        </p:sp>
        <p:sp>
          <p:nvSpPr>
            <p:cNvPr id="22533" name="Text Box 6"/>
            <p:cNvSpPr txBox="1">
              <a:spLocks noChangeArrowheads="1"/>
            </p:cNvSpPr>
            <p:nvPr/>
          </p:nvSpPr>
          <p:spPr bwMode="auto">
            <a:xfrm>
              <a:off x="573088" y="2665413"/>
              <a:ext cx="92805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3500" b="1">
                  <a:latin typeface="Comic Sans MS" pitchFamily="66" charset="0"/>
                </a:rPr>
                <a:t>b. Fill one sink with hot soapy water</a:t>
              </a:r>
            </a:p>
          </p:txBody>
        </p:sp>
        <p:sp>
          <p:nvSpPr>
            <p:cNvPr id="22534" name="Text Box 7"/>
            <p:cNvSpPr txBox="1">
              <a:spLocks noChangeArrowheads="1"/>
            </p:cNvSpPr>
            <p:nvPr/>
          </p:nvSpPr>
          <p:spPr bwMode="auto">
            <a:xfrm>
              <a:off x="573088" y="3725863"/>
              <a:ext cx="928052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3500" b="1">
                  <a:latin typeface="Comic Sans MS" pitchFamily="66" charset="0"/>
                </a:rPr>
                <a:t>c. Fill the other sink with plain hot water</a:t>
              </a:r>
            </a:p>
          </p:txBody>
        </p:sp>
        <p:sp>
          <p:nvSpPr>
            <p:cNvPr id="22535" name="Text Box 8"/>
            <p:cNvSpPr txBox="1">
              <a:spLocks noChangeArrowheads="1"/>
            </p:cNvSpPr>
            <p:nvPr/>
          </p:nvSpPr>
          <p:spPr bwMode="auto">
            <a:xfrm>
              <a:off x="533400" y="4786313"/>
              <a:ext cx="99060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3500" b="1">
                  <a:latin typeface="Comic Sans MS" pitchFamily="66" charset="0"/>
                </a:rPr>
                <a:t>d. Wash dishes in soapy water, then rinse 	all soap away in the plain hot water</a:t>
              </a:r>
            </a:p>
          </p:txBody>
        </p:sp>
        <p:sp>
          <p:nvSpPr>
            <p:cNvPr id="22536" name="Text Box 9"/>
            <p:cNvSpPr txBox="1">
              <a:spLocks noChangeArrowheads="1"/>
            </p:cNvSpPr>
            <p:nvPr/>
          </p:nvSpPr>
          <p:spPr bwMode="auto">
            <a:xfrm>
              <a:off x="533400" y="6384925"/>
              <a:ext cx="99060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3500" b="1">
                  <a:latin typeface="Comic Sans MS" pitchFamily="66" charset="0"/>
                </a:rPr>
                <a:t>e. Place dishes in dish rack or dry with a 	clean towel</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pSp>
        <p:nvGrpSpPr>
          <p:cNvPr id="2" name="Group 13"/>
          <p:cNvGrpSpPr>
            <a:grpSpLocks/>
          </p:cNvGrpSpPr>
          <p:nvPr/>
        </p:nvGrpSpPr>
        <p:grpSpPr bwMode="auto">
          <a:xfrm>
            <a:off x="33338" y="158750"/>
            <a:ext cx="9925050" cy="2143125"/>
            <a:chOff x="33338" y="158750"/>
            <a:chExt cx="9925050" cy="2143125"/>
          </a:xfrm>
        </p:grpSpPr>
        <p:sp>
          <p:nvSpPr>
            <p:cNvPr id="24594" name="AutoShape 18"/>
            <p:cNvSpPr>
              <a:spLocks noChangeArrowheads="1"/>
            </p:cNvSpPr>
            <p:nvPr/>
          </p:nvSpPr>
          <p:spPr bwMode="auto">
            <a:xfrm>
              <a:off x="33338" y="158750"/>
              <a:ext cx="1157287" cy="998538"/>
            </a:xfrm>
            <a:prstGeom prst="star5">
              <a:avLst/>
            </a:prstGeom>
            <a:solidFill>
              <a:srgbClr val="FF0000"/>
            </a:solidFill>
            <a:ln w="9525">
              <a:solidFill>
                <a:schemeClr val="tx1"/>
              </a:solidFill>
              <a:miter lim="800000"/>
              <a:headEnd/>
              <a:tailEnd/>
            </a:ln>
            <a:effectLst/>
          </p:spPr>
          <p:txBody>
            <a:bodyPr wrap="none" anchor="ctr"/>
            <a:lstStyle/>
            <a:p>
              <a:pPr>
                <a:defRPr/>
              </a:pPr>
              <a:endParaRPr lang="en-US"/>
            </a:p>
          </p:txBody>
        </p:sp>
        <p:sp>
          <p:nvSpPr>
            <p:cNvPr id="23571" name="Text Box 2"/>
            <p:cNvSpPr txBox="1">
              <a:spLocks noChangeArrowheads="1"/>
            </p:cNvSpPr>
            <p:nvPr/>
          </p:nvSpPr>
          <p:spPr bwMode="auto">
            <a:xfrm>
              <a:off x="357188" y="381000"/>
              <a:ext cx="96012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a:t>5. When you are doing the final clean-up, 	you should wash the dishes in the 		following order:  </a:t>
              </a:r>
              <a:endParaRPr lang="en-US" altLang="en-US" sz="2000"/>
            </a:p>
          </p:txBody>
        </p:sp>
      </p:grpSp>
      <p:grpSp>
        <p:nvGrpSpPr>
          <p:cNvPr id="3" name="Group 14"/>
          <p:cNvGrpSpPr>
            <a:grpSpLocks/>
          </p:cNvGrpSpPr>
          <p:nvPr/>
        </p:nvGrpSpPr>
        <p:grpSpPr bwMode="auto">
          <a:xfrm>
            <a:off x="1166813" y="1984375"/>
            <a:ext cx="8686800" cy="1368425"/>
            <a:chOff x="1166813" y="1984375"/>
            <a:chExt cx="8686800" cy="1368425"/>
          </a:xfrm>
        </p:grpSpPr>
        <p:sp>
          <p:nvSpPr>
            <p:cNvPr id="23568" name="Text Box 5"/>
            <p:cNvSpPr txBox="1">
              <a:spLocks noChangeArrowheads="1"/>
            </p:cNvSpPr>
            <p:nvPr/>
          </p:nvSpPr>
          <p:spPr bwMode="auto">
            <a:xfrm>
              <a:off x="1166813" y="2406650"/>
              <a:ext cx="8686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b="1">
                  <a:latin typeface="Comic Sans MS" pitchFamily="66" charset="0"/>
                </a:rPr>
                <a:t>a. </a:t>
              </a:r>
              <a:r>
                <a:rPr lang="en-US" altLang="en-US" sz="4000" b="1" u="sng">
                  <a:latin typeface="Comic Sans MS" pitchFamily="66" charset="0"/>
                </a:rPr>
                <a:t>Glassware</a:t>
              </a:r>
              <a:endParaRPr lang="en-US" altLang="en-US" sz="2000" b="1" u="sng">
                <a:latin typeface="Comic Sans MS" pitchFamily="66" charset="0"/>
              </a:endParaRPr>
            </a:p>
          </p:txBody>
        </p:sp>
        <p:pic>
          <p:nvPicPr>
            <p:cNvPr id="2356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984375"/>
              <a:ext cx="1828800" cy="1368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4" name="Group 15"/>
          <p:cNvGrpSpPr>
            <a:grpSpLocks/>
          </p:cNvGrpSpPr>
          <p:nvPr/>
        </p:nvGrpSpPr>
        <p:grpSpPr bwMode="auto">
          <a:xfrm>
            <a:off x="1166813" y="3276600"/>
            <a:ext cx="8686800" cy="1206500"/>
            <a:chOff x="1166813" y="3276600"/>
            <a:chExt cx="8686800" cy="1206500"/>
          </a:xfrm>
        </p:grpSpPr>
        <p:sp>
          <p:nvSpPr>
            <p:cNvPr id="23566" name="Text Box 6"/>
            <p:cNvSpPr txBox="1">
              <a:spLocks noChangeArrowheads="1"/>
            </p:cNvSpPr>
            <p:nvPr/>
          </p:nvSpPr>
          <p:spPr bwMode="auto">
            <a:xfrm>
              <a:off x="1166813" y="3413125"/>
              <a:ext cx="8686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b="1">
                  <a:latin typeface="Comic Sans MS" pitchFamily="66" charset="0"/>
                </a:rPr>
                <a:t>b. </a:t>
              </a:r>
              <a:r>
                <a:rPr lang="en-US" altLang="en-US" sz="4000" b="1" u="sng">
                  <a:latin typeface="Comic Sans MS" pitchFamily="66" charset="0"/>
                </a:rPr>
                <a:t>Silverware/Flatware</a:t>
              </a:r>
              <a:endParaRPr lang="en-US" altLang="en-US" sz="2000" b="1" u="sng">
                <a:latin typeface="Comic Sans MS" pitchFamily="66" charset="0"/>
              </a:endParaRPr>
            </a:p>
          </p:txBody>
        </p:sp>
        <p:pic>
          <p:nvPicPr>
            <p:cNvPr id="23567"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3276600"/>
              <a:ext cx="1549400" cy="1206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5" name="Group 16"/>
          <p:cNvGrpSpPr>
            <a:grpSpLocks/>
          </p:cNvGrpSpPr>
          <p:nvPr/>
        </p:nvGrpSpPr>
        <p:grpSpPr bwMode="auto">
          <a:xfrm>
            <a:off x="1143000" y="4106863"/>
            <a:ext cx="8686800" cy="1397000"/>
            <a:chOff x="1143000" y="4107622"/>
            <a:chExt cx="8686800" cy="1397000"/>
          </a:xfrm>
        </p:grpSpPr>
        <p:sp>
          <p:nvSpPr>
            <p:cNvPr id="23564" name="Text Box 7"/>
            <p:cNvSpPr txBox="1">
              <a:spLocks noChangeArrowheads="1"/>
            </p:cNvSpPr>
            <p:nvPr/>
          </p:nvSpPr>
          <p:spPr bwMode="auto">
            <a:xfrm>
              <a:off x="1143000" y="4403725"/>
              <a:ext cx="8686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b="1">
                  <a:latin typeface="Comic Sans MS" pitchFamily="66" charset="0"/>
                </a:rPr>
                <a:t>c. </a:t>
              </a:r>
              <a:r>
                <a:rPr lang="en-US" altLang="en-US" sz="4000" b="1" u="sng">
                  <a:latin typeface="Comic Sans MS" pitchFamily="66" charset="0"/>
                </a:rPr>
                <a:t>Dishware</a:t>
              </a:r>
              <a:endParaRPr lang="en-US" altLang="en-US" sz="2000" b="1" u="sng">
                <a:latin typeface="Comic Sans MS" pitchFamily="66" charset="0"/>
              </a:endParaRPr>
            </a:p>
          </p:txBody>
        </p:sp>
        <p:pic>
          <p:nvPicPr>
            <p:cNvPr id="23565"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0588" y="4107622"/>
              <a:ext cx="1054100" cy="1397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6" name="Group 17"/>
          <p:cNvGrpSpPr>
            <a:grpSpLocks/>
          </p:cNvGrpSpPr>
          <p:nvPr/>
        </p:nvGrpSpPr>
        <p:grpSpPr bwMode="auto">
          <a:xfrm>
            <a:off x="1166813" y="5410200"/>
            <a:ext cx="9272587" cy="1130300"/>
            <a:chOff x="1166813" y="5410200"/>
            <a:chExt cx="9272587" cy="1130300"/>
          </a:xfrm>
        </p:grpSpPr>
        <p:sp>
          <p:nvSpPr>
            <p:cNvPr id="23562" name="Text Box 8"/>
            <p:cNvSpPr txBox="1">
              <a:spLocks noChangeArrowheads="1"/>
            </p:cNvSpPr>
            <p:nvPr/>
          </p:nvSpPr>
          <p:spPr bwMode="auto">
            <a:xfrm>
              <a:off x="1166813" y="5486400"/>
              <a:ext cx="92725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b="1">
                  <a:latin typeface="Comic Sans MS" pitchFamily="66" charset="0"/>
                </a:rPr>
                <a:t>d. </a:t>
              </a:r>
              <a:r>
                <a:rPr lang="en-US" altLang="en-US" sz="4000" b="1" u="sng">
                  <a:latin typeface="Comic Sans MS" pitchFamily="66" charset="0"/>
                </a:rPr>
                <a:t>Kitchen Tools</a:t>
              </a:r>
              <a:endParaRPr lang="en-US" altLang="en-US" sz="2000" b="1" u="sng">
                <a:latin typeface="Comic Sans MS" pitchFamily="66" charset="0"/>
              </a:endParaRPr>
            </a:p>
          </p:txBody>
        </p:sp>
        <p:pic>
          <p:nvPicPr>
            <p:cNvPr id="23563"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5410200"/>
              <a:ext cx="1536700" cy="1130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7" name="Group 18"/>
          <p:cNvGrpSpPr>
            <a:grpSpLocks/>
          </p:cNvGrpSpPr>
          <p:nvPr/>
        </p:nvGrpSpPr>
        <p:grpSpPr bwMode="auto">
          <a:xfrm>
            <a:off x="1166813" y="6019800"/>
            <a:ext cx="9272587" cy="1524000"/>
            <a:chOff x="1166813" y="6019800"/>
            <a:chExt cx="9272587" cy="1524000"/>
          </a:xfrm>
        </p:grpSpPr>
        <p:sp>
          <p:nvSpPr>
            <p:cNvPr id="23560" name="Text Box 9"/>
            <p:cNvSpPr txBox="1">
              <a:spLocks noChangeArrowheads="1"/>
            </p:cNvSpPr>
            <p:nvPr/>
          </p:nvSpPr>
          <p:spPr bwMode="auto">
            <a:xfrm>
              <a:off x="1166813" y="6504193"/>
              <a:ext cx="92725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b="1">
                  <a:latin typeface="Comic Sans MS" pitchFamily="66" charset="0"/>
                </a:rPr>
                <a:t>e. </a:t>
              </a:r>
              <a:r>
                <a:rPr lang="en-US" altLang="en-US" sz="4000" b="1" u="sng">
                  <a:latin typeface="Comic Sans MS" pitchFamily="66" charset="0"/>
                </a:rPr>
                <a:t>Pots and Pans</a:t>
              </a:r>
              <a:endParaRPr lang="en-US" altLang="en-US" sz="2000" b="1" u="sng">
                <a:latin typeface="Comic Sans MS" pitchFamily="66" charset="0"/>
              </a:endParaRPr>
            </a:p>
          </p:txBody>
        </p:sp>
        <p:pic>
          <p:nvPicPr>
            <p:cNvPr id="23561"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24800" y="6019800"/>
              <a:ext cx="1905000"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419100" y="457200"/>
            <a:ext cx="9220200" cy="2416175"/>
          </a:xfrm>
          <a:prstGeom prst="rect">
            <a:avLst/>
          </a:prstGeom>
          <a:solidFill>
            <a:schemeClr val="bg1"/>
          </a:solidFill>
          <a:ln w="38100">
            <a:solidFill>
              <a:schemeClr val="tx1"/>
            </a:solidFill>
            <a:miter lim="800000"/>
            <a:headEnd/>
            <a:tailEnd/>
          </a:ln>
        </p:spPr>
        <p:txBody>
          <a:bodyPr>
            <a:spAutoFit/>
          </a:bodyPr>
          <a:lstStyle>
            <a:lvl1pPr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algn="ctr" eaLnBrk="1" hangingPunct="1">
              <a:spcBef>
                <a:spcPct val="50000"/>
              </a:spcBef>
              <a:buFontTx/>
              <a:buNone/>
            </a:pPr>
            <a:r>
              <a:rPr lang="en-US" altLang="en-US" sz="5000" b="1"/>
              <a:t>To prevent </a:t>
            </a:r>
            <a:r>
              <a:rPr lang="en-US" altLang="en-US" sz="5000" b="1">
                <a:latin typeface="Chiller" pitchFamily="82" charset="0"/>
              </a:rPr>
              <a:t>POISIONING and CONTAMINATION</a:t>
            </a:r>
            <a:r>
              <a:rPr lang="en-US" altLang="en-US" sz="5000" b="1"/>
              <a:t> by cleaning supplies:</a:t>
            </a:r>
            <a:endParaRPr lang="en-US" altLang="en-US" sz="5000"/>
          </a:p>
        </p:txBody>
      </p:sp>
      <p:sp>
        <p:nvSpPr>
          <p:cNvPr id="25604" name="Text Box 3"/>
          <p:cNvSpPr txBox="1">
            <a:spLocks noChangeArrowheads="1"/>
          </p:cNvSpPr>
          <p:nvPr/>
        </p:nvSpPr>
        <p:spPr bwMode="auto">
          <a:xfrm>
            <a:off x="381000" y="3703638"/>
            <a:ext cx="51816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AutoNum type="arabicPeriod"/>
            </a:pPr>
            <a:r>
              <a:rPr lang="en-US" altLang="en-US" sz="4000"/>
              <a:t> Keep all chemicals away from the food.  Store them in a different place than you store your food.</a:t>
            </a:r>
            <a:endParaRPr lang="en-US" altLang="en-US" sz="2000"/>
          </a:p>
        </p:txBody>
      </p:sp>
      <p:pic>
        <p:nvPicPr>
          <p:cNvPr id="2560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505200"/>
            <a:ext cx="3724275" cy="3505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additive="base">
                                        <p:cTn id="7" dur="500" fill="hold"/>
                                        <p:tgtEl>
                                          <p:spTgt spid="25604"/>
                                        </p:tgtEl>
                                        <p:attrNameLst>
                                          <p:attrName>ppt_x</p:attrName>
                                        </p:attrNameLst>
                                      </p:cBhvr>
                                      <p:tavLst>
                                        <p:tav tm="0">
                                          <p:val>
                                            <p:strVal val="#ppt_x"/>
                                          </p:val>
                                        </p:tav>
                                        <p:tav tm="100000">
                                          <p:val>
                                            <p:strVal val="#ppt_x"/>
                                          </p:val>
                                        </p:tav>
                                      </p:tavLst>
                                    </p:anim>
                                    <p:anim calcmode="lin" valueType="num">
                                      <p:cBhvr additive="base">
                                        <p:cTn id="8" dur="500" fill="hold"/>
                                        <p:tgtEl>
                                          <p:spTgt spid="2560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605"/>
                                        </p:tgtEl>
                                        <p:attrNameLst>
                                          <p:attrName>style.visibility</p:attrName>
                                        </p:attrNameLst>
                                      </p:cBhvr>
                                      <p:to>
                                        <p:strVal val="visible"/>
                                      </p:to>
                                    </p:set>
                                    <p:anim calcmode="lin" valueType="num">
                                      <p:cBhvr additive="base">
                                        <p:cTn id="11" dur="500" fill="hold"/>
                                        <p:tgtEl>
                                          <p:spTgt spid="25605"/>
                                        </p:tgtEl>
                                        <p:attrNameLst>
                                          <p:attrName>ppt_x</p:attrName>
                                        </p:attrNameLst>
                                      </p:cBhvr>
                                      <p:tavLst>
                                        <p:tav tm="0">
                                          <p:val>
                                            <p:strVal val="#ppt_x"/>
                                          </p:val>
                                        </p:tav>
                                        <p:tav tm="100000">
                                          <p:val>
                                            <p:strVal val="#ppt_x"/>
                                          </p:val>
                                        </p:tav>
                                      </p:tavLst>
                                    </p:anim>
                                    <p:anim calcmode="lin" valueType="num">
                                      <p:cBhvr additive="base">
                                        <p:cTn id="12" dur="500" fill="hold"/>
                                        <p:tgtEl>
                                          <p:spTgt spid="256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pSp>
        <p:nvGrpSpPr>
          <p:cNvPr id="2" name="Group 4"/>
          <p:cNvGrpSpPr>
            <a:grpSpLocks/>
          </p:cNvGrpSpPr>
          <p:nvPr/>
        </p:nvGrpSpPr>
        <p:grpSpPr bwMode="auto">
          <a:xfrm>
            <a:off x="-14288" y="457200"/>
            <a:ext cx="9920288" cy="3521075"/>
            <a:chOff x="-14288" y="457200"/>
            <a:chExt cx="9920288" cy="3521075"/>
          </a:xfrm>
        </p:grpSpPr>
        <p:sp>
          <p:nvSpPr>
            <p:cNvPr id="26629" name="AutoShape 5"/>
            <p:cNvSpPr>
              <a:spLocks noChangeArrowheads="1"/>
            </p:cNvSpPr>
            <p:nvPr/>
          </p:nvSpPr>
          <p:spPr bwMode="auto">
            <a:xfrm>
              <a:off x="-14288" y="457200"/>
              <a:ext cx="1157288" cy="998538"/>
            </a:xfrm>
            <a:prstGeom prst="star5">
              <a:avLst/>
            </a:prstGeom>
            <a:solidFill>
              <a:srgbClr val="FF0000"/>
            </a:solidFill>
            <a:ln w="9525">
              <a:solidFill>
                <a:schemeClr val="tx1"/>
              </a:solidFill>
              <a:miter lim="800000"/>
              <a:headEnd/>
              <a:tailEnd/>
            </a:ln>
            <a:effectLst/>
          </p:spPr>
          <p:txBody>
            <a:bodyPr wrap="none" anchor="ctr"/>
            <a:lstStyle/>
            <a:p>
              <a:pPr>
                <a:defRPr/>
              </a:pPr>
              <a:endParaRPr lang="en-US"/>
            </a:p>
          </p:txBody>
        </p:sp>
        <p:sp>
          <p:nvSpPr>
            <p:cNvPr id="25605" name="Text Box 3"/>
            <p:cNvSpPr txBox="1">
              <a:spLocks noChangeArrowheads="1"/>
            </p:cNvSpPr>
            <p:nvPr/>
          </p:nvSpPr>
          <p:spPr bwMode="auto">
            <a:xfrm>
              <a:off x="304800" y="533400"/>
              <a:ext cx="96012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a:t>2. Keep supplies in their </a:t>
              </a:r>
              <a:r>
                <a:rPr lang="en-US" altLang="en-US" sz="5000" b="1" u="sng">
                  <a:latin typeface="Comic Sans MS" pitchFamily="66" charset="0"/>
                </a:rPr>
                <a:t>ORIGINAL</a:t>
              </a:r>
              <a:r>
                <a:rPr lang="en-US" altLang="en-US" sz="4000"/>
                <a:t> 		</a:t>
              </a:r>
              <a:r>
                <a:rPr lang="en-US" altLang="en-US" sz="5000" b="1" u="sng">
                  <a:latin typeface="Comic Sans MS" pitchFamily="66" charset="0"/>
                </a:rPr>
                <a:t>CONTAINERS</a:t>
              </a:r>
              <a:r>
                <a:rPr lang="en-US" altLang="en-US" sz="4000"/>
                <a:t> and make sure 		they are labeled with their contents, 	what they are there for, and how to 	use them.</a:t>
              </a:r>
              <a:endParaRPr lang="en-US" altLang="en-US" sz="2000"/>
            </a:p>
          </p:txBody>
        </p:sp>
      </p:grpSp>
      <p:pic>
        <p:nvPicPr>
          <p:cNvPr id="266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505200"/>
            <a:ext cx="3608388" cy="403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630"/>
                                        </p:tgtEl>
                                        <p:attrNameLst>
                                          <p:attrName>style.visibility</p:attrName>
                                        </p:attrNameLst>
                                      </p:cBhvr>
                                      <p:to>
                                        <p:strVal val="visible"/>
                                      </p:to>
                                    </p:set>
                                    <p:anim calcmode="lin" valueType="num">
                                      <p:cBhvr additive="base">
                                        <p:cTn id="11" dur="500" fill="hold"/>
                                        <p:tgtEl>
                                          <p:spTgt spid="26630"/>
                                        </p:tgtEl>
                                        <p:attrNameLst>
                                          <p:attrName>ppt_x</p:attrName>
                                        </p:attrNameLst>
                                      </p:cBhvr>
                                      <p:tavLst>
                                        <p:tav tm="0">
                                          <p:val>
                                            <p:strVal val="#ppt_x"/>
                                          </p:val>
                                        </p:tav>
                                        <p:tav tm="100000">
                                          <p:val>
                                            <p:strVal val="#ppt_x"/>
                                          </p:val>
                                        </p:tav>
                                      </p:tavLst>
                                    </p:anim>
                                    <p:anim calcmode="lin" valueType="num">
                                      <p:cBhvr additive="base">
                                        <p:cTn id="12" dur="500" fill="hold"/>
                                        <p:tgtEl>
                                          <p:spTgt spid="266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04800" y="304800"/>
            <a:ext cx="96012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a:t>3. The safest rule as far as mixing 			cleaning supplies is:  </a:t>
            </a:r>
            <a:r>
              <a:rPr lang="en-US" altLang="en-US" sz="4000" b="1" u="sng"/>
              <a:t>DO NOT </a:t>
            </a:r>
            <a:r>
              <a:rPr lang="en-US" altLang="en-US" sz="4000" b="1"/>
              <a:t>		</a:t>
            </a:r>
            <a:r>
              <a:rPr lang="en-US" altLang="en-US" sz="4000" b="1" u="sng"/>
              <a:t>MIX THEM</a:t>
            </a:r>
            <a:r>
              <a:rPr lang="en-US" altLang="en-US" sz="4000"/>
              <a:t>!  </a:t>
            </a:r>
            <a:endParaRPr lang="en-US" altLang="en-US" sz="2000"/>
          </a:p>
        </p:txBody>
      </p:sp>
      <p:grpSp>
        <p:nvGrpSpPr>
          <p:cNvPr id="2" name="Group 5"/>
          <p:cNvGrpSpPr>
            <a:grpSpLocks/>
          </p:cNvGrpSpPr>
          <p:nvPr/>
        </p:nvGrpSpPr>
        <p:grpSpPr bwMode="auto">
          <a:xfrm>
            <a:off x="0" y="2438400"/>
            <a:ext cx="9906000" cy="2454275"/>
            <a:chOff x="0" y="2438400"/>
            <a:chExt cx="9906000" cy="2454275"/>
          </a:xfrm>
        </p:grpSpPr>
        <p:sp>
          <p:nvSpPr>
            <p:cNvPr id="27656" name="AutoShape 8"/>
            <p:cNvSpPr>
              <a:spLocks noChangeArrowheads="1"/>
            </p:cNvSpPr>
            <p:nvPr/>
          </p:nvSpPr>
          <p:spPr bwMode="auto">
            <a:xfrm>
              <a:off x="0" y="2438400"/>
              <a:ext cx="1157288" cy="998538"/>
            </a:xfrm>
            <a:prstGeom prst="star5">
              <a:avLst/>
            </a:prstGeom>
            <a:solidFill>
              <a:srgbClr val="FF0000"/>
            </a:solidFill>
            <a:ln w="9525">
              <a:solidFill>
                <a:schemeClr val="tx1"/>
              </a:solidFill>
              <a:miter lim="800000"/>
              <a:headEnd/>
              <a:tailEnd/>
            </a:ln>
            <a:effectLst/>
          </p:spPr>
          <p:txBody>
            <a:bodyPr wrap="none" anchor="ctr"/>
            <a:lstStyle/>
            <a:p>
              <a:pPr>
                <a:defRPr/>
              </a:pPr>
              <a:endParaRPr lang="en-US"/>
            </a:p>
          </p:txBody>
        </p:sp>
        <p:sp>
          <p:nvSpPr>
            <p:cNvPr id="26630" name="Text Box 3"/>
            <p:cNvSpPr txBox="1">
              <a:spLocks noChangeArrowheads="1"/>
            </p:cNvSpPr>
            <p:nvPr/>
          </p:nvSpPr>
          <p:spPr bwMode="auto">
            <a:xfrm>
              <a:off x="304800" y="2514600"/>
              <a:ext cx="96012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a:t>4. Combinations like </a:t>
              </a:r>
              <a:r>
                <a:rPr lang="en-US" altLang="en-US" sz="5000" b="1" u="sng">
                  <a:latin typeface="Comic Sans MS" pitchFamily="66" charset="0"/>
                </a:rPr>
                <a:t>AMMONIA</a:t>
              </a:r>
              <a:r>
                <a:rPr lang="en-US" altLang="en-US" sz="4000"/>
                <a:t> and </a:t>
              </a:r>
              <a:r>
                <a:rPr lang="en-US" altLang="en-US" sz="5000" b="1" u="sng">
                  <a:latin typeface="Comic Sans MS" pitchFamily="66" charset="0"/>
                </a:rPr>
                <a:t>BLEACH</a:t>
              </a:r>
              <a:r>
                <a:rPr lang="en-US" altLang="en-US" sz="4000"/>
                <a:t> will produce a deadly </a:t>
              </a:r>
              <a:r>
                <a:rPr lang="en-US" altLang="en-US" sz="5000" b="1" u="sng">
                  <a:latin typeface="Comic Sans MS" pitchFamily="66" charset="0"/>
                </a:rPr>
                <a:t>TOXIC GAS</a:t>
              </a:r>
              <a:r>
                <a:rPr lang="en-US" altLang="en-US" sz="4000"/>
                <a:t>!</a:t>
              </a:r>
              <a:endParaRPr lang="en-US" altLang="en-US" sz="2000"/>
            </a:p>
          </p:txBody>
        </p:sp>
      </p:grpSp>
      <p:pic>
        <p:nvPicPr>
          <p:cNvPr id="276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191000"/>
            <a:ext cx="249078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7653"/>
                                        </p:tgtEl>
                                        <p:attrNameLst>
                                          <p:attrName>style.visibility</p:attrName>
                                        </p:attrNameLst>
                                      </p:cBhvr>
                                      <p:to>
                                        <p:strVal val="visible"/>
                                      </p:to>
                                    </p:set>
                                    <p:anim calcmode="lin" valueType="num">
                                      <p:cBhvr additive="base">
                                        <p:cTn id="17" dur="500" fill="hold"/>
                                        <p:tgtEl>
                                          <p:spTgt spid="27653"/>
                                        </p:tgtEl>
                                        <p:attrNameLst>
                                          <p:attrName>ppt_x</p:attrName>
                                        </p:attrNameLst>
                                      </p:cBhvr>
                                      <p:tavLst>
                                        <p:tav tm="0">
                                          <p:val>
                                            <p:strVal val="#ppt_x"/>
                                          </p:val>
                                        </p:tav>
                                        <p:tav tm="100000">
                                          <p:val>
                                            <p:strVal val="#ppt_x"/>
                                          </p:val>
                                        </p:tav>
                                      </p:tavLst>
                                    </p:anim>
                                    <p:anim calcmode="lin" valueType="num">
                                      <p:cBhvr additive="base">
                                        <p:cTn id="18" dur="500" fill="hold"/>
                                        <p:tgtEl>
                                          <p:spTgt spid="276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419100" y="457200"/>
            <a:ext cx="9220200" cy="1196975"/>
          </a:xfrm>
          <a:prstGeom prst="rect">
            <a:avLst/>
          </a:prstGeom>
          <a:solidFill>
            <a:schemeClr val="bg1"/>
          </a:solidFill>
          <a:ln w="38100">
            <a:solidFill>
              <a:schemeClr val="tx1"/>
            </a:solidFill>
            <a:miter lim="800000"/>
            <a:headEnd/>
            <a:tailEnd/>
          </a:ln>
        </p:spPr>
        <p:txBody>
          <a:bodyPr>
            <a:spAutoFit/>
          </a:bodyPr>
          <a:lstStyle>
            <a:lvl1pPr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algn="ctr" eaLnBrk="1" hangingPunct="1">
              <a:spcBef>
                <a:spcPct val="50000"/>
              </a:spcBef>
              <a:buFontTx/>
              <a:buNone/>
            </a:pPr>
            <a:r>
              <a:rPr lang="en-US" altLang="en-US" sz="7000" b="1">
                <a:latin typeface="DJ Squiggle" pitchFamily="2" charset="0"/>
              </a:rPr>
              <a:t>Sanitation</a:t>
            </a:r>
            <a:r>
              <a:rPr lang="en-US" altLang="en-US" sz="7000" b="1"/>
              <a:t> Rules:</a:t>
            </a:r>
            <a:endParaRPr lang="en-US" altLang="en-US" sz="7000"/>
          </a:p>
        </p:txBody>
      </p:sp>
      <p:grpSp>
        <p:nvGrpSpPr>
          <p:cNvPr id="2" name="Group 5"/>
          <p:cNvGrpSpPr>
            <a:grpSpLocks/>
          </p:cNvGrpSpPr>
          <p:nvPr/>
        </p:nvGrpSpPr>
        <p:grpSpPr bwMode="auto">
          <a:xfrm>
            <a:off x="14288" y="1738313"/>
            <a:ext cx="9891712" cy="1630362"/>
            <a:chOff x="14288" y="1738313"/>
            <a:chExt cx="9891712" cy="1630362"/>
          </a:xfrm>
        </p:grpSpPr>
        <p:sp>
          <p:nvSpPr>
            <p:cNvPr id="67590" name="AutoShape 6"/>
            <p:cNvSpPr>
              <a:spLocks noChangeArrowheads="1"/>
            </p:cNvSpPr>
            <p:nvPr/>
          </p:nvSpPr>
          <p:spPr bwMode="auto">
            <a:xfrm>
              <a:off x="14288" y="1738313"/>
              <a:ext cx="1157287" cy="998537"/>
            </a:xfrm>
            <a:prstGeom prst="star5">
              <a:avLst/>
            </a:prstGeom>
            <a:solidFill>
              <a:srgbClr val="FF0000"/>
            </a:solidFill>
            <a:ln w="9525">
              <a:solidFill>
                <a:schemeClr val="tx1"/>
              </a:solidFill>
              <a:miter lim="800000"/>
              <a:headEnd/>
              <a:tailEnd/>
            </a:ln>
            <a:effectLst/>
          </p:spPr>
          <p:txBody>
            <a:bodyPr wrap="none" anchor="ctr"/>
            <a:lstStyle/>
            <a:p>
              <a:pPr>
                <a:defRPr/>
              </a:pPr>
              <a:endParaRPr lang="en-US"/>
            </a:p>
          </p:txBody>
        </p:sp>
        <p:sp>
          <p:nvSpPr>
            <p:cNvPr id="27654" name="Text Box 3"/>
            <p:cNvSpPr txBox="1">
              <a:spLocks noChangeArrowheads="1"/>
            </p:cNvSpPr>
            <p:nvPr/>
          </p:nvSpPr>
          <p:spPr bwMode="auto">
            <a:xfrm>
              <a:off x="304800" y="1905000"/>
              <a:ext cx="96012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AutoNum type="arabicPeriod"/>
              </a:pPr>
              <a:r>
                <a:rPr lang="en-US" altLang="en-US" sz="4000"/>
                <a:t> Always wash hands for a minimum of </a:t>
              </a:r>
              <a:r>
                <a:rPr lang="en-US" altLang="en-US" sz="5000" b="1" u="sng">
                  <a:latin typeface="Comic Sans MS" pitchFamily="66" charset="0"/>
                </a:rPr>
                <a:t>20 seconds</a:t>
              </a:r>
              <a:r>
                <a:rPr lang="en-US" altLang="en-US" sz="4000"/>
                <a:t> with hot soapy water.  </a:t>
              </a:r>
              <a:endParaRPr lang="en-US" altLang="en-US" sz="2000"/>
            </a:p>
          </p:txBody>
        </p:sp>
      </p:grpSp>
      <p:pic>
        <p:nvPicPr>
          <p:cNvPr id="6759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810000"/>
            <a:ext cx="4772025" cy="3524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7591"/>
                                        </p:tgtEl>
                                        <p:attrNameLst>
                                          <p:attrName>style.visibility</p:attrName>
                                        </p:attrNameLst>
                                      </p:cBhvr>
                                      <p:to>
                                        <p:strVal val="visible"/>
                                      </p:to>
                                    </p:set>
                                    <p:anim calcmode="lin" valueType="num">
                                      <p:cBhvr additive="base">
                                        <p:cTn id="11" dur="500" fill="hold"/>
                                        <p:tgtEl>
                                          <p:spTgt spid="67591"/>
                                        </p:tgtEl>
                                        <p:attrNameLst>
                                          <p:attrName>ppt_x</p:attrName>
                                        </p:attrNameLst>
                                      </p:cBhvr>
                                      <p:tavLst>
                                        <p:tav tm="0">
                                          <p:val>
                                            <p:strVal val="#ppt_x"/>
                                          </p:val>
                                        </p:tav>
                                        <p:tav tm="100000">
                                          <p:val>
                                            <p:strVal val="#ppt_x"/>
                                          </p:val>
                                        </p:tav>
                                      </p:tavLst>
                                    </p:anim>
                                    <p:anim calcmode="lin" valueType="num">
                                      <p:cBhvr additive="base">
                                        <p:cTn id="12" dur="500" fill="hold"/>
                                        <p:tgtEl>
                                          <p:spTgt spid="675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pSp>
        <p:nvGrpSpPr>
          <p:cNvPr id="2" name="Group 4"/>
          <p:cNvGrpSpPr>
            <a:grpSpLocks/>
          </p:cNvGrpSpPr>
          <p:nvPr/>
        </p:nvGrpSpPr>
        <p:grpSpPr bwMode="auto">
          <a:xfrm>
            <a:off x="76200" y="-36513"/>
            <a:ext cx="9753600" cy="3846513"/>
            <a:chOff x="76200" y="-36513"/>
            <a:chExt cx="9753600" cy="3846513"/>
          </a:xfrm>
        </p:grpSpPr>
        <p:sp>
          <p:nvSpPr>
            <p:cNvPr id="73730" name="AutoShape 2"/>
            <p:cNvSpPr>
              <a:spLocks noChangeArrowheads="1"/>
            </p:cNvSpPr>
            <p:nvPr/>
          </p:nvSpPr>
          <p:spPr bwMode="auto">
            <a:xfrm>
              <a:off x="76200" y="-36513"/>
              <a:ext cx="1157288" cy="998538"/>
            </a:xfrm>
            <a:prstGeom prst="star5">
              <a:avLst/>
            </a:prstGeom>
            <a:solidFill>
              <a:srgbClr val="FF0000"/>
            </a:solidFill>
            <a:ln w="9525">
              <a:solidFill>
                <a:schemeClr val="tx1"/>
              </a:solidFill>
              <a:miter lim="800000"/>
              <a:headEnd/>
              <a:tailEnd/>
            </a:ln>
            <a:effectLst/>
          </p:spPr>
          <p:txBody>
            <a:bodyPr wrap="none" anchor="ctr"/>
            <a:lstStyle/>
            <a:p>
              <a:pPr>
                <a:defRPr/>
              </a:pPr>
              <a:endParaRPr lang="en-US"/>
            </a:p>
          </p:txBody>
        </p:sp>
        <p:sp>
          <p:nvSpPr>
            <p:cNvPr id="28677" name="Text Box 3"/>
            <p:cNvSpPr txBox="1">
              <a:spLocks noChangeArrowheads="1"/>
            </p:cNvSpPr>
            <p:nvPr/>
          </p:nvSpPr>
          <p:spPr bwMode="auto">
            <a:xfrm>
              <a:off x="381000" y="258763"/>
              <a:ext cx="9448800" cy="355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1000" indent="-381000" defTabSz="1019175" eaLnBrk="0" hangingPunct="0">
                <a:spcBef>
                  <a:spcPct val="20000"/>
                </a:spcBef>
                <a:buChar char="•"/>
                <a:defRPr sz="3600">
                  <a:solidFill>
                    <a:schemeClr val="tx1"/>
                  </a:solidFill>
                  <a:latin typeface="Arial" charset="0"/>
                  <a:cs typeface="Arial" charset="0"/>
                </a:defRPr>
              </a:lvl1pPr>
              <a:lvl2pPr marL="838200" indent="-38100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lnSpc>
                  <a:spcPct val="80000"/>
                </a:lnSpc>
                <a:spcBef>
                  <a:spcPct val="50000"/>
                </a:spcBef>
                <a:buFontTx/>
                <a:buNone/>
              </a:pPr>
              <a:r>
                <a:rPr lang="en-US" altLang="en-US" sz="4000"/>
                <a:t>2. Wash your hands:</a:t>
              </a:r>
            </a:p>
            <a:p>
              <a:pPr lvl="1" eaLnBrk="1" hangingPunct="1">
                <a:lnSpc>
                  <a:spcPct val="80000"/>
                </a:lnSpc>
                <a:spcBef>
                  <a:spcPct val="50000"/>
                </a:spcBef>
                <a:buFontTx/>
                <a:buAutoNum type="alphaLcPeriod"/>
              </a:pPr>
              <a:r>
                <a:rPr lang="en-US" altLang="en-US" sz="4000"/>
                <a:t> </a:t>
              </a:r>
              <a:r>
                <a:rPr lang="en-US" altLang="en-US" sz="5000" b="1" u="sng">
                  <a:latin typeface="Comic Sans MS" pitchFamily="66" charset="0"/>
                </a:rPr>
                <a:t>BEFORE</a:t>
              </a:r>
              <a:r>
                <a:rPr lang="en-US" altLang="en-US" sz="4000"/>
                <a:t> </a:t>
              </a:r>
              <a:r>
                <a:rPr lang="en-US" altLang="en-US" sz="3300"/>
                <a:t>Cooking</a:t>
              </a:r>
            </a:p>
            <a:p>
              <a:pPr lvl="1" eaLnBrk="1" hangingPunct="1">
                <a:lnSpc>
                  <a:spcPct val="80000"/>
                </a:lnSpc>
                <a:spcBef>
                  <a:spcPct val="50000"/>
                </a:spcBef>
                <a:buFontTx/>
                <a:buAutoNum type="alphaLcPeriod"/>
              </a:pPr>
              <a:r>
                <a:rPr lang="en-US" altLang="en-US" sz="4000"/>
                <a:t> </a:t>
              </a:r>
              <a:r>
                <a:rPr lang="en-US" altLang="en-US" sz="5000" b="1" u="sng">
                  <a:latin typeface="Comic Sans MS" pitchFamily="66" charset="0"/>
                </a:rPr>
                <a:t>DURING</a:t>
              </a:r>
              <a:r>
                <a:rPr lang="en-US" altLang="en-US" sz="4000"/>
                <a:t> </a:t>
              </a:r>
              <a:r>
                <a:rPr lang="en-US" altLang="en-US" sz="3300"/>
                <a:t>Cooking</a:t>
              </a:r>
            </a:p>
            <a:p>
              <a:pPr lvl="1" eaLnBrk="1" hangingPunct="1">
                <a:lnSpc>
                  <a:spcPct val="80000"/>
                </a:lnSpc>
                <a:spcBef>
                  <a:spcPct val="50000"/>
                </a:spcBef>
                <a:buFontTx/>
                <a:buAutoNum type="alphaLcPeriod"/>
              </a:pPr>
              <a:r>
                <a:rPr lang="en-US" altLang="en-US" sz="4000"/>
                <a:t> </a:t>
              </a:r>
              <a:r>
                <a:rPr lang="en-US" altLang="en-US" sz="5000" b="1" u="sng">
                  <a:latin typeface="Comic Sans MS" pitchFamily="66" charset="0"/>
                </a:rPr>
                <a:t>AFTER</a:t>
              </a:r>
              <a:r>
                <a:rPr lang="en-US" altLang="en-US" sz="4000"/>
                <a:t> </a:t>
              </a:r>
              <a:r>
                <a:rPr lang="en-US" altLang="en-US" sz="3300"/>
                <a:t>Cooking or Handling Raw Meat </a:t>
              </a:r>
            </a:p>
          </p:txBody>
        </p:sp>
      </p:grpSp>
      <p:pic>
        <p:nvPicPr>
          <p:cNvPr id="73734" name="Picture 6"/>
          <p:cNvPicPr>
            <a:picLocks noChangeAspect="1" noChangeArrowheads="1"/>
          </p:cNvPicPr>
          <p:nvPr/>
        </p:nvPicPr>
        <p:blipFill>
          <a:blip r:embed="rId4">
            <a:extLst>
              <a:ext uri="{28A0092B-C50C-407E-A947-70E740481C1C}">
                <a14:useLocalDpi xmlns:a14="http://schemas.microsoft.com/office/drawing/2010/main" val="0"/>
              </a:ext>
            </a:extLst>
          </a:blip>
          <a:srcRect l="10001" r="10001" b="9299"/>
          <a:stretch>
            <a:fillRect/>
          </a:stretch>
        </p:blipFill>
        <p:spPr bwMode="auto">
          <a:xfrm>
            <a:off x="2819400" y="3962400"/>
            <a:ext cx="5029200" cy="36115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3734"/>
                                        </p:tgtEl>
                                        <p:attrNameLst>
                                          <p:attrName>style.visibility</p:attrName>
                                        </p:attrNameLst>
                                      </p:cBhvr>
                                      <p:to>
                                        <p:strVal val="visible"/>
                                      </p:to>
                                    </p:set>
                                    <p:anim calcmode="lin" valueType="num">
                                      <p:cBhvr additive="base">
                                        <p:cTn id="11" dur="500" fill="hold"/>
                                        <p:tgtEl>
                                          <p:spTgt spid="73734"/>
                                        </p:tgtEl>
                                        <p:attrNameLst>
                                          <p:attrName>ppt_x</p:attrName>
                                        </p:attrNameLst>
                                      </p:cBhvr>
                                      <p:tavLst>
                                        <p:tav tm="0">
                                          <p:val>
                                            <p:strVal val="#ppt_x"/>
                                          </p:val>
                                        </p:tav>
                                        <p:tav tm="100000">
                                          <p:val>
                                            <p:strVal val="#ppt_x"/>
                                          </p:val>
                                        </p:tav>
                                      </p:tavLst>
                                    </p:anim>
                                    <p:anim calcmode="lin" valueType="num">
                                      <p:cBhvr additive="base">
                                        <p:cTn id="12" dur="500" fill="hold"/>
                                        <p:tgtEl>
                                          <p:spTgt spid="737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69636" name="Text Box 3"/>
          <p:cNvSpPr txBox="1">
            <a:spLocks noChangeArrowheads="1"/>
          </p:cNvSpPr>
          <p:nvPr/>
        </p:nvSpPr>
        <p:spPr bwMode="auto">
          <a:xfrm>
            <a:off x="304800" y="593725"/>
            <a:ext cx="63246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a:t>3. Wear gloves while cooking if you have a cut or open sore on your hands.  </a:t>
            </a:r>
            <a:endParaRPr lang="en-US" altLang="en-US" sz="2000"/>
          </a:p>
        </p:txBody>
      </p:sp>
      <p:pic>
        <p:nvPicPr>
          <p:cNvPr id="6963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04800"/>
            <a:ext cx="2652713" cy="26527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9639" name="Text Box 3"/>
          <p:cNvSpPr txBox="1">
            <a:spLocks noChangeArrowheads="1"/>
          </p:cNvSpPr>
          <p:nvPr/>
        </p:nvSpPr>
        <p:spPr bwMode="auto">
          <a:xfrm>
            <a:off x="304800" y="4098925"/>
            <a:ext cx="48768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a:t>4. Pull back or cover hair while working in the kitchen.  </a:t>
            </a:r>
            <a:endParaRPr lang="en-US" altLang="en-US" sz="2000"/>
          </a:p>
        </p:txBody>
      </p:sp>
      <p:pic>
        <p:nvPicPr>
          <p:cNvPr id="6964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3200400"/>
            <a:ext cx="2886075" cy="3848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964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4263" y="5105400"/>
            <a:ext cx="2525712" cy="2590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69636"/>
                                        </p:tgtEl>
                                        <p:attrNameLst>
                                          <p:attrName>style.visibility</p:attrName>
                                        </p:attrNameLst>
                                      </p:cBhvr>
                                      <p:to>
                                        <p:strVal val="visible"/>
                                      </p:to>
                                    </p:set>
                                    <p:anim calcmode="lin" valueType="num">
                                      <p:cBhvr additive="base">
                                        <p:cTn id="7" dur="500" fill="hold"/>
                                        <p:tgtEl>
                                          <p:spTgt spid="69636"/>
                                        </p:tgtEl>
                                        <p:attrNameLst>
                                          <p:attrName>ppt_x</p:attrName>
                                        </p:attrNameLst>
                                      </p:cBhvr>
                                      <p:tavLst>
                                        <p:tav tm="0">
                                          <p:val>
                                            <p:strVal val="#ppt_x"/>
                                          </p:val>
                                        </p:tav>
                                        <p:tav tm="100000">
                                          <p:val>
                                            <p:strVal val="#ppt_x"/>
                                          </p:val>
                                        </p:tav>
                                      </p:tavLst>
                                    </p:anim>
                                    <p:anim calcmode="lin" valueType="num">
                                      <p:cBhvr additive="base">
                                        <p:cTn id="8" dur="500" fill="hold"/>
                                        <p:tgtEl>
                                          <p:spTgt spid="6963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9638"/>
                                        </p:tgtEl>
                                        <p:attrNameLst>
                                          <p:attrName>style.visibility</p:attrName>
                                        </p:attrNameLst>
                                      </p:cBhvr>
                                      <p:to>
                                        <p:strVal val="visible"/>
                                      </p:to>
                                    </p:set>
                                    <p:anim calcmode="lin" valueType="num">
                                      <p:cBhvr additive="base">
                                        <p:cTn id="11" dur="500" fill="hold"/>
                                        <p:tgtEl>
                                          <p:spTgt spid="69638"/>
                                        </p:tgtEl>
                                        <p:attrNameLst>
                                          <p:attrName>ppt_x</p:attrName>
                                        </p:attrNameLst>
                                      </p:cBhvr>
                                      <p:tavLst>
                                        <p:tav tm="0">
                                          <p:val>
                                            <p:strVal val="#ppt_x"/>
                                          </p:val>
                                        </p:tav>
                                        <p:tav tm="100000">
                                          <p:val>
                                            <p:strVal val="#ppt_x"/>
                                          </p:val>
                                        </p:tav>
                                      </p:tavLst>
                                    </p:anim>
                                    <p:anim calcmode="lin" valueType="num">
                                      <p:cBhvr additive="base">
                                        <p:cTn id="12" dur="500" fill="hold"/>
                                        <p:tgtEl>
                                          <p:spTgt spid="6963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9639"/>
                                        </p:tgtEl>
                                        <p:attrNameLst>
                                          <p:attrName>style.visibility</p:attrName>
                                        </p:attrNameLst>
                                      </p:cBhvr>
                                      <p:to>
                                        <p:strVal val="visible"/>
                                      </p:to>
                                    </p:set>
                                    <p:anim calcmode="lin" valueType="num">
                                      <p:cBhvr additive="base">
                                        <p:cTn id="17" dur="500" fill="hold"/>
                                        <p:tgtEl>
                                          <p:spTgt spid="69639"/>
                                        </p:tgtEl>
                                        <p:attrNameLst>
                                          <p:attrName>ppt_x</p:attrName>
                                        </p:attrNameLst>
                                      </p:cBhvr>
                                      <p:tavLst>
                                        <p:tav tm="0">
                                          <p:val>
                                            <p:strVal val="#ppt_x"/>
                                          </p:val>
                                        </p:tav>
                                        <p:tav tm="100000">
                                          <p:val>
                                            <p:strVal val="#ppt_x"/>
                                          </p:val>
                                        </p:tav>
                                      </p:tavLst>
                                    </p:anim>
                                    <p:anim calcmode="lin" valueType="num">
                                      <p:cBhvr additive="base">
                                        <p:cTn id="18" dur="500" fill="hold"/>
                                        <p:tgtEl>
                                          <p:spTgt spid="6963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9640"/>
                                        </p:tgtEl>
                                        <p:attrNameLst>
                                          <p:attrName>style.visibility</p:attrName>
                                        </p:attrNameLst>
                                      </p:cBhvr>
                                      <p:to>
                                        <p:strVal val="visible"/>
                                      </p:to>
                                    </p:set>
                                    <p:anim calcmode="lin" valueType="num">
                                      <p:cBhvr additive="base">
                                        <p:cTn id="21" dur="500" fill="hold"/>
                                        <p:tgtEl>
                                          <p:spTgt spid="69640"/>
                                        </p:tgtEl>
                                        <p:attrNameLst>
                                          <p:attrName>ppt_x</p:attrName>
                                        </p:attrNameLst>
                                      </p:cBhvr>
                                      <p:tavLst>
                                        <p:tav tm="0">
                                          <p:val>
                                            <p:strVal val="#ppt_x"/>
                                          </p:val>
                                        </p:tav>
                                        <p:tav tm="100000">
                                          <p:val>
                                            <p:strVal val="#ppt_x"/>
                                          </p:val>
                                        </p:tav>
                                      </p:tavLst>
                                    </p:anim>
                                    <p:anim calcmode="lin" valueType="num">
                                      <p:cBhvr additive="base">
                                        <p:cTn id="22" dur="500" fill="hold"/>
                                        <p:tgtEl>
                                          <p:spTgt spid="6964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9641"/>
                                        </p:tgtEl>
                                        <p:attrNameLst>
                                          <p:attrName>style.visibility</p:attrName>
                                        </p:attrNameLst>
                                      </p:cBhvr>
                                      <p:to>
                                        <p:strVal val="visible"/>
                                      </p:to>
                                    </p:set>
                                    <p:anim calcmode="lin" valueType="num">
                                      <p:cBhvr additive="base">
                                        <p:cTn id="25" dur="500" fill="hold"/>
                                        <p:tgtEl>
                                          <p:spTgt spid="69641"/>
                                        </p:tgtEl>
                                        <p:attrNameLst>
                                          <p:attrName>ppt_x</p:attrName>
                                        </p:attrNameLst>
                                      </p:cBhvr>
                                      <p:tavLst>
                                        <p:tav tm="0">
                                          <p:val>
                                            <p:strVal val="#ppt_x"/>
                                          </p:val>
                                        </p:tav>
                                        <p:tav tm="100000">
                                          <p:val>
                                            <p:strVal val="#ppt_x"/>
                                          </p:val>
                                        </p:tav>
                                      </p:tavLst>
                                    </p:anim>
                                    <p:anim calcmode="lin" valueType="num">
                                      <p:cBhvr additive="base">
                                        <p:cTn id="26" dur="500" fill="hold"/>
                                        <p:tgtEl>
                                          <p:spTgt spid="696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p:bldP spid="6963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1682" name="Text Box 3"/>
          <p:cNvSpPr txBox="1">
            <a:spLocks noChangeArrowheads="1"/>
          </p:cNvSpPr>
          <p:nvPr/>
        </p:nvSpPr>
        <p:spPr bwMode="auto">
          <a:xfrm>
            <a:off x="304800" y="166688"/>
            <a:ext cx="9525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a:t>5. Use plastic cutting boards, not wooden ones.  </a:t>
            </a:r>
            <a:endParaRPr lang="en-US" altLang="en-US" sz="2000"/>
          </a:p>
        </p:txBody>
      </p:sp>
      <p:sp>
        <p:nvSpPr>
          <p:cNvPr id="71684" name="Text Box 3"/>
          <p:cNvSpPr txBox="1">
            <a:spLocks noChangeArrowheads="1"/>
          </p:cNvSpPr>
          <p:nvPr/>
        </p:nvSpPr>
        <p:spPr bwMode="auto">
          <a:xfrm>
            <a:off x="304800" y="3998913"/>
            <a:ext cx="9525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a:t>6. When tasting foods, use a clean spoon every time.   </a:t>
            </a:r>
            <a:endParaRPr lang="en-US" altLang="en-US" sz="2000"/>
          </a:p>
        </p:txBody>
      </p:sp>
      <p:pic>
        <p:nvPicPr>
          <p:cNvPr id="71687" name="Picture 7"/>
          <p:cNvPicPr>
            <a:picLocks noChangeAspect="1" noChangeArrowheads="1"/>
          </p:cNvPicPr>
          <p:nvPr/>
        </p:nvPicPr>
        <p:blipFill>
          <a:blip r:embed="rId4">
            <a:extLst>
              <a:ext uri="{28A0092B-C50C-407E-A947-70E740481C1C}">
                <a14:useLocalDpi xmlns:a14="http://schemas.microsoft.com/office/drawing/2010/main" val="0"/>
              </a:ext>
            </a:extLst>
          </a:blip>
          <a:srcRect l="2000" t="2997" r="3999" b="7117"/>
          <a:stretch>
            <a:fillRect/>
          </a:stretch>
        </p:blipFill>
        <p:spPr bwMode="auto">
          <a:xfrm>
            <a:off x="2743200" y="1065213"/>
            <a:ext cx="4419600" cy="28209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68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0900" y="4724400"/>
            <a:ext cx="3619500" cy="2895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71682"/>
                                        </p:tgtEl>
                                        <p:attrNameLst>
                                          <p:attrName>style.visibility</p:attrName>
                                        </p:attrNameLst>
                                      </p:cBhvr>
                                      <p:to>
                                        <p:strVal val="visible"/>
                                      </p:to>
                                    </p:set>
                                    <p:anim calcmode="lin" valueType="num">
                                      <p:cBhvr additive="base">
                                        <p:cTn id="7" dur="500" fill="hold"/>
                                        <p:tgtEl>
                                          <p:spTgt spid="71682"/>
                                        </p:tgtEl>
                                        <p:attrNameLst>
                                          <p:attrName>ppt_x</p:attrName>
                                        </p:attrNameLst>
                                      </p:cBhvr>
                                      <p:tavLst>
                                        <p:tav tm="0">
                                          <p:val>
                                            <p:strVal val="#ppt_x"/>
                                          </p:val>
                                        </p:tav>
                                        <p:tav tm="100000">
                                          <p:val>
                                            <p:strVal val="#ppt_x"/>
                                          </p:val>
                                        </p:tav>
                                      </p:tavLst>
                                    </p:anim>
                                    <p:anim calcmode="lin" valueType="num">
                                      <p:cBhvr additive="base">
                                        <p:cTn id="8" dur="500" fill="hold"/>
                                        <p:tgtEl>
                                          <p:spTgt spid="7168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687"/>
                                        </p:tgtEl>
                                        <p:attrNameLst>
                                          <p:attrName>style.visibility</p:attrName>
                                        </p:attrNameLst>
                                      </p:cBhvr>
                                      <p:to>
                                        <p:strVal val="visible"/>
                                      </p:to>
                                    </p:set>
                                    <p:anim calcmode="lin" valueType="num">
                                      <p:cBhvr additive="base">
                                        <p:cTn id="11" dur="500" fill="hold"/>
                                        <p:tgtEl>
                                          <p:spTgt spid="71687"/>
                                        </p:tgtEl>
                                        <p:attrNameLst>
                                          <p:attrName>ppt_x</p:attrName>
                                        </p:attrNameLst>
                                      </p:cBhvr>
                                      <p:tavLst>
                                        <p:tav tm="0">
                                          <p:val>
                                            <p:strVal val="#ppt_x"/>
                                          </p:val>
                                        </p:tav>
                                        <p:tav tm="100000">
                                          <p:val>
                                            <p:strVal val="#ppt_x"/>
                                          </p:val>
                                        </p:tav>
                                      </p:tavLst>
                                    </p:anim>
                                    <p:anim calcmode="lin" valueType="num">
                                      <p:cBhvr additive="base">
                                        <p:cTn id="12" dur="500" fill="hold"/>
                                        <p:tgtEl>
                                          <p:spTgt spid="71687"/>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1684"/>
                                        </p:tgtEl>
                                        <p:attrNameLst>
                                          <p:attrName>style.visibility</p:attrName>
                                        </p:attrNameLst>
                                      </p:cBhvr>
                                      <p:to>
                                        <p:strVal val="visible"/>
                                      </p:to>
                                    </p:set>
                                    <p:anim calcmode="lin" valueType="num">
                                      <p:cBhvr additive="base">
                                        <p:cTn id="17" dur="500" fill="hold"/>
                                        <p:tgtEl>
                                          <p:spTgt spid="71684"/>
                                        </p:tgtEl>
                                        <p:attrNameLst>
                                          <p:attrName>ppt_x</p:attrName>
                                        </p:attrNameLst>
                                      </p:cBhvr>
                                      <p:tavLst>
                                        <p:tav tm="0">
                                          <p:val>
                                            <p:strVal val="#ppt_x"/>
                                          </p:val>
                                        </p:tav>
                                        <p:tav tm="100000">
                                          <p:val>
                                            <p:strVal val="#ppt_x"/>
                                          </p:val>
                                        </p:tav>
                                      </p:tavLst>
                                    </p:anim>
                                    <p:anim calcmode="lin" valueType="num">
                                      <p:cBhvr additive="base">
                                        <p:cTn id="18" dur="500" fill="hold"/>
                                        <p:tgtEl>
                                          <p:spTgt spid="7168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1689"/>
                                        </p:tgtEl>
                                        <p:attrNameLst>
                                          <p:attrName>style.visibility</p:attrName>
                                        </p:attrNameLst>
                                      </p:cBhvr>
                                      <p:to>
                                        <p:strVal val="visible"/>
                                      </p:to>
                                    </p:set>
                                    <p:anim calcmode="lin" valueType="num">
                                      <p:cBhvr additive="base">
                                        <p:cTn id="21" dur="500" fill="hold"/>
                                        <p:tgtEl>
                                          <p:spTgt spid="71689"/>
                                        </p:tgtEl>
                                        <p:attrNameLst>
                                          <p:attrName>ppt_x</p:attrName>
                                        </p:attrNameLst>
                                      </p:cBhvr>
                                      <p:tavLst>
                                        <p:tav tm="0">
                                          <p:val>
                                            <p:strVal val="#ppt_x"/>
                                          </p:val>
                                        </p:tav>
                                        <p:tav tm="100000">
                                          <p:val>
                                            <p:strVal val="#ppt_x"/>
                                          </p:val>
                                        </p:tav>
                                      </p:tavLst>
                                    </p:anim>
                                    <p:anim calcmode="lin" valueType="num">
                                      <p:cBhvr additive="base">
                                        <p:cTn id="22" dur="500" fill="hold"/>
                                        <p:tgtEl>
                                          <p:spTgt spid="716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3"/>
          <p:cNvSpPr txBox="1">
            <a:spLocks noChangeArrowheads="1"/>
          </p:cNvSpPr>
          <p:nvPr/>
        </p:nvSpPr>
        <p:spPr bwMode="auto">
          <a:xfrm>
            <a:off x="152400" y="533400"/>
            <a:ext cx="9601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a:t>4. Avoid using metal objects                  on electrical appliances.</a:t>
            </a:r>
            <a:endParaRPr lang="en-US" altLang="en-US" sz="2000"/>
          </a:p>
        </p:txBody>
      </p:sp>
      <p:sp>
        <p:nvSpPr>
          <p:cNvPr id="5124" name="Text Box 4"/>
          <p:cNvSpPr txBox="1">
            <a:spLocks noChangeArrowheads="1"/>
          </p:cNvSpPr>
          <p:nvPr/>
        </p:nvSpPr>
        <p:spPr bwMode="auto">
          <a:xfrm>
            <a:off x="152400" y="2879725"/>
            <a:ext cx="95250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a:t>5. Unless absolutely necessary, avoid 		using an extension cord, make sure 	the appliance cord as well as any 	extra parts are in good condition.</a:t>
            </a:r>
            <a:endParaRPr lang="en-US" altLang="en-US" sz="2000"/>
          </a:p>
        </p:txBody>
      </p:sp>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t="23334" b="23334"/>
          <a:stretch>
            <a:fillRect/>
          </a:stretch>
        </p:blipFill>
        <p:spPr bwMode="auto">
          <a:xfrm>
            <a:off x="3048000" y="5410200"/>
            <a:ext cx="3962400" cy="2112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28600"/>
            <a:ext cx="3276600" cy="2533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ppt_x"/>
                                          </p:val>
                                        </p:tav>
                                        <p:tav tm="100000">
                                          <p:val>
                                            <p:strVal val="#ppt_x"/>
                                          </p:val>
                                        </p:tav>
                                      </p:tavLst>
                                    </p:anim>
                                    <p:anim calcmode="lin" valueType="num">
                                      <p:cBhvr additive="base">
                                        <p:cTn id="8" dur="500" fill="hold"/>
                                        <p:tgtEl>
                                          <p:spTgt spid="512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29"/>
                                        </p:tgtEl>
                                        <p:attrNameLst>
                                          <p:attrName>style.visibility</p:attrName>
                                        </p:attrNameLst>
                                      </p:cBhvr>
                                      <p:to>
                                        <p:strVal val="visible"/>
                                      </p:to>
                                    </p:set>
                                    <p:anim calcmode="lin" valueType="num">
                                      <p:cBhvr additive="base">
                                        <p:cTn id="11" dur="500" fill="hold"/>
                                        <p:tgtEl>
                                          <p:spTgt spid="5129"/>
                                        </p:tgtEl>
                                        <p:attrNameLst>
                                          <p:attrName>ppt_x</p:attrName>
                                        </p:attrNameLst>
                                      </p:cBhvr>
                                      <p:tavLst>
                                        <p:tav tm="0">
                                          <p:val>
                                            <p:strVal val="#ppt_x"/>
                                          </p:val>
                                        </p:tav>
                                        <p:tav tm="100000">
                                          <p:val>
                                            <p:strVal val="#ppt_x"/>
                                          </p:val>
                                        </p:tav>
                                      </p:tavLst>
                                    </p:anim>
                                    <p:anim calcmode="lin" valueType="num">
                                      <p:cBhvr additive="base">
                                        <p:cTn id="12" dur="500" fill="hold"/>
                                        <p:tgtEl>
                                          <p:spTgt spid="5129"/>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124"/>
                                        </p:tgtEl>
                                        <p:attrNameLst>
                                          <p:attrName>style.visibility</p:attrName>
                                        </p:attrNameLst>
                                      </p:cBhvr>
                                      <p:to>
                                        <p:strVal val="visible"/>
                                      </p:to>
                                    </p:set>
                                    <p:anim calcmode="lin" valueType="num">
                                      <p:cBhvr additive="base">
                                        <p:cTn id="17" dur="500" fill="hold"/>
                                        <p:tgtEl>
                                          <p:spTgt spid="5124"/>
                                        </p:tgtEl>
                                        <p:attrNameLst>
                                          <p:attrName>ppt_x</p:attrName>
                                        </p:attrNameLst>
                                      </p:cBhvr>
                                      <p:tavLst>
                                        <p:tav tm="0">
                                          <p:val>
                                            <p:strVal val="#ppt_x"/>
                                          </p:val>
                                        </p:tav>
                                        <p:tav tm="100000">
                                          <p:val>
                                            <p:strVal val="#ppt_x"/>
                                          </p:val>
                                        </p:tav>
                                      </p:tavLst>
                                    </p:anim>
                                    <p:anim calcmode="lin" valueType="num">
                                      <p:cBhvr additive="base">
                                        <p:cTn id="18" dur="500" fill="hold"/>
                                        <p:tgtEl>
                                          <p:spTgt spid="512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127"/>
                                        </p:tgtEl>
                                        <p:attrNameLst>
                                          <p:attrName>style.visibility</p:attrName>
                                        </p:attrNameLst>
                                      </p:cBhvr>
                                      <p:to>
                                        <p:strVal val="visible"/>
                                      </p:to>
                                    </p:set>
                                    <p:anim calcmode="lin" valueType="num">
                                      <p:cBhvr additive="base">
                                        <p:cTn id="21" dur="500" fill="hold"/>
                                        <p:tgtEl>
                                          <p:spTgt spid="5127"/>
                                        </p:tgtEl>
                                        <p:attrNameLst>
                                          <p:attrName>ppt_x</p:attrName>
                                        </p:attrNameLst>
                                      </p:cBhvr>
                                      <p:tavLst>
                                        <p:tav tm="0">
                                          <p:val>
                                            <p:strVal val="#ppt_x"/>
                                          </p:val>
                                        </p:tav>
                                        <p:tav tm="100000">
                                          <p:val>
                                            <p:strVal val="#ppt_x"/>
                                          </p:val>
                                        </p:tav>
                                      </p:tavLst>
                                    </p:anim>
                                    <p:anim calcmode="lin" valueType="num">
                                      <p:cBhvr additive="base">
                                        <p:cTn id="22" dur="500" fill="hold"/>
                                        <p:tgtEl>
                                          <p:spTgt spid="51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pSp>
        <p:nvGrpSpPr>
          <p:cNvPr id="2" name="Group 5"/>
          <p:cNvGrpSpPr>
            <a:grpSpLocks/>
          </p:cNvGrpSpPr>
          <p:nvPr/>
        </p:nvGrpSpPr>
        <p:grpSpPr bwMode="auto">
          <a:xfrm>
            <a:off x="-14288" y="-71438"/>
            <a:ext cx="9844088" cy="2463801"/>
            <a:chOff x="-14288" y="-71438"/>
            <a:chExt cx="9844088" cy="2463801"/>
          </a:xfrm>
        </p:grpSpPr>
        <p:sp>
          <p:nvSpPr>
            <p:cNvPr id="75783" name="AutoShape 7"/>
            <p:cNvSpPr>
              <a:spLocks noChangeArrowheads="1"/>
            </p:cNvSpPr>
            <p:nvPr/>
          </p:nvSpPr>
          <p:spPr bwMode="auto">
            <a:xfrm>
              <a:off x="-14288" y="-71438"/>
              <a:ext cx="1157288" cy="998538"/>
            </a:xfrm>
            <a:prstGeom prst="star5">
              <a:avLst/>
            </a:prstGeom>
            <a:solidFill>
              <a:srgbClr val="FF0000"/>
            </a:solidFill>
            <a:ln w="9525">
              <a:solidFill>
                <a:schemeClr val="tx1"/>
              </a:solidFill>
              <a:miter lim="800000"/>
              <a:headEnd/>
              <a:tailEnd/>
            </a:ln>
            <a:effectLst/>
          </p:spPr>
          <p:txBody>
            <a:bodyPr wrap="none" anchor="ctr"/>
            <a:lstStyle/>
            <a:p>
              <a:pPr>
                <a:defRPr/>
              </a:pPr>
              <a:endParaRPr lang="en-US"/>
            </a:p>
          </p:txBody>
        </p:sp>
        <p:sp>
          <p:nvSpPr>
            <p:cNvPr id="31750" name="Text Box 3"/>
            <p:cNvSpPr txBox="1">
              <a:spLocks noChangeArrowheads="1"/>
            </p:cNvSpPr>
            <p:nvPr/>
          </p:nvSpPr>
          <p:spPr bwMode="auto">
            <a:xfrm>
              <a:off x="304800" y="166688"/>
              <a:ext cx="95250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a:t>7. Keep foods out of the </a:t>
              </a:r>
              <a:r>
                <a:rPr lang="en-US" altLang="en-US" sz="5000" b="1" u="sng">
                  <a:latin typeface="Comic Sans MS" pitchFamily="66" charset="0"/>
                </a:rPr>
                <a:t>Temperature Danger Zone: 41° to 135°.</a:t>
              </a:r>
              <a:r>
                <a:rPr lang="en-US" altLang="en-US" sz="4000"/>
                <a:t> </a:t>
              </a:r>
            </a:p>
          </p:txBody>
        </p:sp>
      </p:grpSp>
      <p:sp>
        <p:nvSpPr>
          <p:cNvPr id="75779" name="Text Box 3"/>
          <p:cNvSpPr txBox="1">
            <a:spLocks noChangeArrowheads="1"/>
          </p:cNvSpPr>
          <p:nvPr/>
        </p:nvSpPr>
        <p:spPr bwMode="auto">
          <a:xfrm>
            <a:off x="304800" y="3998913"/>
            <a:ext cx="46482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a:t>8. Foods should be stored within two hours.   </a:t>
            </a:r>
            <a:endParaRPr lang="en-US" altLang="en-US" sz="2000"/>
          </a:p>
        </p:txBody>
      </p:sp>
      <p:pic>
        <p:nvPicPr>
          <p:cNvPr id="7578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752600"/>
            <a:ext cx="3228975" cy="5600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5782"/>
                                        </p:tgtEl>
                                        <p:attrNameLst>
                                          <p:attrName>style.visibility</p:attrName>
                                        </p:attrNameLst>
                                      </p:cBhvr>
                                      <p:to>
                                        <p:strVal val="visible"/>
                                      </p:to>
                                    </p:set>
                                    <p:anim calcmode="lin" valueType="num">
                                      <p:cBhvr additive="base">
                                        <p:cTn id="11" dur="500" fill="hold"/>
                                        <p:tgtEl>
                                          <p:spTgt spid="75782"/>
                                        </p:tgtEl>
                                        <p:attrNameLst>
                                          <p:attrName>ppt_x</p:attrName>
                                        </p:attrNameLst>
                                      </p:cBhvr>
                                      <p:tavLst>
                                        <p:tav tm="0">
                                          <p:val>
                                            <p:strVal val="#ppt_x"/>
                                          </p:val>
                                        </p:tav>
                                        <p:tav tm="100000">
                                          <p:val>
                                            <p:strVal val="#ppt_x"/>
                                          </p:val>
                                        </p:tav>
                                      </p:tavLst>
                                    </p:anim>
                                    <p:anim calcmode="lin" valueType="num">
                                      <p:cBhvr additive="base">
                                        <p:cTn id="12" dur="500" fill="hold"/>
                                        <p:tgtEl>
                                          <p:spTgt spid="7578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5779"/>
                                        </p:tgtEl>
                                        <p:attrNameLst>
                                          <p:attrName>style.visibility</p:attrName>
                                        </p:attrNameLst>
                                      </p:cBhvr>
                                      <p:to>
                                        <p:strVal val="visible"/>
                                      </p:to>
                                    </p:set>
                                    <p:anim calcmode="lin" valueType="num">
                                      <p:cBhvr additive="base">
                                        <p:cTn id="17" dur="500" fill="hold"/>
                                        <p:tgtEl>
                                          <p:spTgt spid="75779"/>
                                        </p:tgtEl>
                                        <p:attrNameLst>
                                          <p:attrName>ppt_x</p:attrName>
                                        </p:attrNameLst>
                                      </p:cBhvr>
                                      <p:tavLst>
                                        <p:tav tm="0">
                                          <p:val>
                                            <p:strVal val="#ppt_x"/>
                                          </p:val>
                                        </p:tav>
                                        <p:tav tm="100000">
                                          <p:val>
                                            <p:strVal val="#ppt_x"/>
                                          </p:val>
                                        </p:tav>
                                      </p:tavLst>
                                    </p:anim>
                                    <p:anim calcmode="lin" valueType="num">
                                      <p:cBhvr additive="base">
                                        <p:cTn id="18" dur="500" fill="hold"/>
                                        <p:tgtEl>
                                          <p:spTgt spid="757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7827" name="Text Box 3"/>
          <p:cNvSpPr txBox="1">
            <a:spLocks noChangeArrowheads="1"/>
          </p:cNvSpPr>
          <p:nvPr/>
        </p:nvSpPr>
        <p:spPr bwMode="auto">
          <a:xfrm>
            <a:off x="304800" y="166688"/>
            <a:ext cx="9525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a:t>9. Always check the </a:t>
            </a:r>
            <a:r>
              <a:rPr lang="en-US" altLang="en-US" sz="4000" i="1" u="sng"/>
              <a:t>internal</a:t>
            </a:r>
            <a:r>
              <a:rPr lang="en-US" altLang="en-US" sz="4000"/>
              <a:t> temperature of foods with a food thermometer.   </a:t>
            </a:r>
          </a:p>
        </p:txBody>
      </p:sp>
      <p:grpSp>
        <p:nvGrpSpPr>
          <p:cNvPr id="2" name="Group 6"/>
          <p:cNvGrpSpPr>
            <a:grpSpLocks/>
          </p:cNvGrpSpPr>
          <p:nvPr/>
        </p:nvGrpSpPr>
        <p:grpSpPr bwMode="auto">
          <a:xfrm>
            <a:off x="76200" y="3476625"/>
            <a:ext cx="9677400" cy="1743075"/>
            <a:chOff x="76200" y="3476625"/>
            <a:chExt cx="9677400" cy="1742441"/>
          </a:xfrm>
        </p:grpSpPr>
        <p:sp>
          <p:nvSpPr>
            <p:cNvPr id="77826" name="AutoShape 2"/>
            <p:cNvSpPr>
              <a:spLocks noChangeArrowheads="1"/>
            </p:cNvSpPr>
            <p:nvPr/>
          </p:nvSpPr>
          <p:spPr bwMode="auto">
            <a:xfrm>
              <a:off x="76200" y="3476625"/>
              <a:ext cx="1385888" cy="1066412"/>
            </a:xfrm>
            <a:prstGeom prst="star5">
              <a:avLst/>
            </a:prstGeom>
            <a:solidFill>
              <a:srgbClr val="FF0000"/>
            </a:solidFill>
            <a:ln w="9525">
              <a:solidFill>
                <a:schemeClr val="tx1"/>
              </a:solidFill>
              <a:miter lim="800000"/>
              <a:headEnd/>
              <a:tailEnd/>
            </a:ln>
            <a:effectLst/>
          </p:spPr>
          <p:txBody>
            <a:bodyPr wrap="none" anchor="ctr"/>
            <a:lstStyle/>
            <a:p>
              <a:pPr>
                <a:defRPr/>
              </a:pPr>
              <a:endParaRPr lang="en-US"/>
            </a:p>
          </p:txBody>
        </p:sp>
        <p:sp>
          <p:nvSpPr>
            <p:cNvPr id="32779" name="Text Box 3"/>
            <p:cNvSpPr txBox="1">
              <a:spLocks noChangeArrowheads="1"/>
            </p:cNvSpPr>
            <p:nvPr/>
          </p:nvSpPr>
          <p:spPr bwMode="auto">
            <a:xfrm>
              <a:off x="304800" y="3741738"/>
              <a:ext cx="9448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a:t>10. Seafood, beef , veal, lamb and pork should be cooked to at least </a:t>
              </a:r>
              <a:r>
                <a:rPr lang="en-US" altLang="en-US" sz="5000" b="1" u="sng">
                  <a:latin typeface="Comic Sans MS" pitchFamily="66" charset="0"/>
                </a:rPr>
                <a:t>145°.</a:t>
              </a:r>
              <a:r>
                <a:rPr lang="en-US" altLang="en-US" sz="4000"/>
                <a:t> </a:t>
              </a:r>
            </a:p>
          </p:txBody>
        </p:sp>
      </p:grpSp>
      <p:pic>
        <p:nvPicPr>
          <p:cNvPr id="77830" name="Picture 6"/>
          <p:cNvPicPr>
            <a:picLocks noChangeAspect="1" noChangeArrowheads="1"/>
          </p:cNvPicPr>
          <p:nvPr/>
        </p:nvPicPr>
        <p:blipFill>
          <a:blip r:embed="rId4">
            <a:extLst>
              <a:ext uri="{28A0092B-C50C-407E-A947-70E740481C1C}">
                <a14:useLocalDpi xmlns:a14="http://schemas.microsoft.com/office/drawing/2010/main" val="0"/>
              </a:ext>
            </a:extLst>
          </a:blip>
          <a:srcRect t="25839" b="25839"/>
          <a:stretch>
            <a:fillRect/>
          </a:stretch>
        </p:blipFill>
        <p:spPr bwMode="auto">
          <a:xfrm>
            <a:off x="2743200" y="1524000"/>
            <a:ext cx="4572000" cy="220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3" name="Group 2"/>
          <p:cNvGrpSpPr>
            <a:grpSpLocks/>
          </p:cNvGrpSpPr>
          <p:nvPr/>
        </p:nvGrpSpPr>
        <p:grpSpPr bwMode="auto">
          <a:xfrm>
            <a:off x="239713" y="5238750"/>
            <a:ext cx="9601200" cy="2381250"/>
            <a:chOff x="240323" y="5238190"/>
            <a:chExt cx="9601200" cy="2381810"/>
          </a:xfrm>
        </p:grpSpPr>
        <p:pic>
          <p:nvPicPr>
            <p:cNvPr id="32774" name="Picture 17" descr="http://3.bp.blogspot.com/-qPcZdwane6g/T44GVLLK3uI/AAAAAAAAGL4/yJknnMPfDeo/s1600/481-beef-tenderloin-roas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2820" y="5557634"/>
              <a:ext cx="2893703" cy="19283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2775" name="Picture 15" descr="http://lh6.ggpht.com/ginah2design/SMKkQkSRnUI/AAAAAAAAAPc/NrJn6BwunE0/s800/grilled-lamb-chop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523" y="5340588"/>
              <a:ext cx="2286000" cy="22794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2776" name="Picture 19" descr="http://tryingnottobefat.files.wordpress.com/2012/06/salmon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91679" y="5238190"/>
              <a:ext cx="3130244" cy="20770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2777" name="Picture 21" descr="http://www.gianteagle.com/ProductImages/PRODUCT_NODE_1503/991016.jpg"/>
            <p:cNvPicPr>
              <a:picLocks noChangeAspect="1" noChangeArrowheads="1"/>
            </p:cNvPicPr>
            <p:nvPr/>
          </p:nvPicPr>
          <p:blipFill>
            <a:blip r:embed="rId8">
              <a:extLst>
                <a:ext uri="{28A0092B-C50C-407E-A947-70E740481C1C}">
                  <a14:useLocalDpi xmlns:a14="http://schemas.microsoft.com/office/drawing/2010/main" val="0"/>
                </a:ext>
              </a:extLst>
            </a:blip>
            <a:srcRect t="21703"/>
            <a:stretch>
              <a:fillRect/>
            </a:stretch>
          </p:blipFill>
          <p:spPr bwMode="auto">
            <a:xfrm>
              <a:off x="240323" y="5573547"/>
              <a:ext cx="2523222" cy="19755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77827"/>
                                        </p:tgtEl>
                                        <p:attrNameLst>
                                          <p:attrName>style.visibility</p:attrName>
                                        </p:attrNameLst>
                                      </p:cBhvr>
                                      <p:to>
                                        <p:strVal val="visible"/>
                                      </p:to>
                                    </p:set>
                                    <p:anim calcmode="lin" valueType="num">
                                      <p:cBhvr additive="base">
                                        <p:cTn id="7" dur="500" fill="hold"/>
                                        <p:tgtEl>
                                          <p:spTgt spid="77827"/>
                                        </p:tgtEl>
                                        <p:attrNameLst>
                                          <p:attrName>ppt_x</p:attrName>
                                        </p:attrNameLst>
                                      </p:cBhvr>
                                      <p:tavLst>
                                        <p:tav tm="0">
                                          <p:val>
                                            <p:strVal val="#ppt_x"/>
                                          </p:val>
                                        </p:tav>
                                        <p:tav tm="100000">
                                          <p:val>
                                            <p:strVal val="#ppt_x"/>
                                          </p:val>
                                        </p:tav>
                                      </p:tavLst>
                                    </p:anim>
                                    <p:anim calcmode="lin" valueType="num">
                                      <p:cBhvr additive="base">
                                        <p:cTn id="8" dur="500" fill="hold"/>
                                        <p:tgtEl>
                                          <p:spTgt spid="7782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7830"/>
                                        </p:tgtEl>
                                        <p:attrNameLst>
                                          <p:attrName>style.visibility</p:attrName>
                                        </p:attrNameLst>
                                      </p:cBhvr>
                                      <p:to>
                                        <p:strVal val="visible"/>
                                      </p:to>
                                    </p:set>
                                    <p:anim calcmode="lin" valueType="num">
                                      <p:cBhvr additive="base">
                                        <p:cTn id="11" dur="500" fill="hold"/>
                                        <p:tgtEl>
                                          <p:spTgt spid="77830"/>
                                        </p:tgtEl>
                                        <p:attrNameLst>
                                          <p:attrName>ppt_x</p:attrName>
                                        </p:attrNameLst>
                                      </p:cBhvr>
                                      <p:tavLst>
                                        <p:tav tm="0">
                                          <p:val>
                                            <p:strVal val="#ppt_x"/>
                                          </p:val>
                                        </p:tav>
                                        <p:tav tm="100000">
                                          <p:val>
                                            <p:strVal val="#ppt_x"/>
                                          </p:val>
                                        </p:tav>
                                      </p:tavLst>
                                    </p:anim>
                                    <p:anim calcmode="lin" valueType="num">
                                      <p:cBhvr additive="base">
                                        <p:cTn id="12" dur="500" fill="hold"/>
                                        <p:tgtEl>
                                          <p:spTgt spid="77830"/>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76200" y="-26988"/>
            <a:ext cx="9677400" cy="1728788"/>
            <a:chOff x="76200" y="3476625"/>
            <a:chExt cx="9677400" cy="1728788"/>
          </a:xfrm>
        </p:grpSpPr>
        <p:sp>
          <p:nvSpPr>
            <p:cNvPr id="77826" name="AutoShape 2"/>
            <p:cNvSpPr>
              <a:spLocks noChangeArrowheads="1"/>
            </p:cNvSpPr>
            <p:nvPr/>
          </p:nvSpPr>
          <p:spPr bwMode="auto">
            <a:xfrm>
              <a:off x="76200" y="3476625"/>
              <a:ext cx="1385888" cy="1066801"/>
            </a:xfrm>
            <a:prstGeom prst="star5">
              <a:avLst/>
            </a:prstGeom>
            <a:solidFill>
              <a:srgbClr val="FF0000"/>
            </a:solidFill>
            <a:ln w="9525">
              <a:solidFill>
                <a:schemeClr val="tx1"/>
              </a:solidFill>
              <a:miter lim="800000"/>
              <a:headEnd/>
              <a:tailEnd/>
            </a:ln>
            <a:effectLst/>
          </p:spPr>
          <p:txBody>
            <a:bodyPr wrap="none" anchor="ctr"/>
            <a:lstStyle/>
            <a:p>
              <a:pPr>
                <a:defRPr/>
              </a:pPr>
              <a:endParaRPr lang="en-US"/>
            </a:p>
          </p:txBody>
        </p:sp>
        <p:sp>
          <p:nvSpPr>
            <p:cNvPr id="33801" name="Text Box 3"/>
            <p:cNvSpPr txBox="1">
              <a:spLocks noChangeArrowheads="1"/>
            </p:cNvSpPr>
            <p:nvPr/>
          </p:nvSpPr>
          <p:spPr bwMode="auto">
            <a:xfrm>
              <a:off x="304800" y="3741738"/>
              <a:ext cx="94488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a:t>11. Ground meats, such as ground beef, should be cooked to at least </a:t>
              </a:r>
              <a:r>
                <a:rPr lang="en-US" altLang="en-US" sz="5000" b="1" u="sng">
                  <a:latin typeface="Comic Sans MS" pitchFamily="66" charset="0"/>
                </a:rPr>
                <a:t>155°.</a:t>
              </a:r>
              <a:r>
                <a:rPr lang="en-US" altLang="en-US" sz="4000"/>
                <a:t> </a:t>
              </a:r>
            </a:p>
          </p:txBody>
        </p:sp>
      </p:grpSp>
      <p:pic>
        <p:nvPicPr>
          <p:cNvPr id="77831" name="Picture 7"/>
          <p:cNvPicPr>
            <a:picLocks noChangeAspect="1" noChangeArrowheads="1"/>
          </p:cNvPicPr>
          <p:nvPr/>
        </p:nvPicPr>
        <p:blipFill>
          <a:blip r:embed="rId4">
            <a:extLst>
              <a:ext uri="{28A0092B-C50C-407E-A947-70E740481C1C}">
                <a14:useLocalDpi xmlns:a14="http://schemas.microsoft.com/office/drawing/2010/main" val="0"/>
              </a:ext>
            </a:extLst>
          </a:blip>
          <a:srcRect b="8662"/>
          <a:stretch>
            <a:fillRect/>
          </a:stretch>
        </p:blipFill>
        <p:spPr bwMode="auto">
          <a:xfrm>
            <a:off x="3352800" y="1830388"/>
            <a:ext cx="3219450" cy="2151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8" name="Group 6"/>
          <p:cNvGrpSpPr>
            <a:grpSpLocks/>
          </p:cNvGrpSpPr>
          <p:nvPr/>
        </p:nvGrpSpPr>
        <p:grpSpPr bwMode="auto">
          <a:xfrm>
            <a:off x="76200" y="3656013"/>
            <a:ext cx="9677400" cy="1728787"/>
            <a:chOff x="76200" y="3476625"/>
            <a:chExt cx="9677400" cy="1728788"/>
          </a:xfrm>
        </p:grpSpPr>
        <p:sp>
          <p:nvSpPr>
            <p:cNvPr id="9" name="AutoShape 2"/>
            <p:cNvSpPr>
              <a:spLocks noChangeArrowheads="1"/>
            </p:cNvSpPr>
            <p:nvPr/>
          </p:nvSpPr>
          <p:spPr bwMode="auto">
            <a:xfrm>
              <a:off x="76200" y="3476625"/>
              <a:ext cx="1385888" cy="1066801"/>
            </a:xfrm>
            <a:prstGeom prst="star5">
              <a:avLst/>
            </a:prstGeom>
            <a:solidFill>
              <a:srgbClr val="FF0000"/>
            </a:solidFill>
            <a:ln w="9525">
              <a:solidFill>
                <a:schemeClr val="tx1"/>
              </a:solidFill>
              <a:miter lim="800000"/>
              <a:headEnd/>
              <a:tailEnd/>
            </a:ln>
            <a:effectLst/>
          </p:spPr>
          <p:txBody>
            <a:bodyPr wrap="none" anchor="ctr"/>
            <a:lstStyle/>
            <a:p>
              <a:pPr>
                <a:defRPr/>
              </a:pPr>
              <a:endParaRPr lang="en-US"/>
            </a:p>
          </p:txBody>
        </p:sp>
        <p:sp>
          <p:nvSpPr>
            <p:cNvPr id="33799" name="Text Box 3"/>
            <p:cNvSpPr txBox="1">
              <a:spLocks noChangeArrowheads="1"/>
            </p:cNvSpPr>
            <p:nvPr/>
          </p:nvSpPr>
          <p:spPr bwMode="auto">
            <a:xfrm>
              <a:off x="304800" y="3741738"/>
              <a:ext cx="94488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a:t>12. All poultry should be cooked to at least </a:t>
              </a:r>
              <a:r>
                <a:rPr lang="en-US" altLang="en-US" sz="5000" b="1" u="sng">
                  <a:latin typeface="Comic Sans MS" pitchFamily="66" charset="0"/>
                </a:rPr>
                <a:t>165°.</a:t>
              </a:r>
              <a:r>
                <a:rPr lang="en-US" altLang="en-US" sz="4000"/>
                <a:t> </a:t>
              </a:r>
            </a:p>
          </p:txBody>
        </p:sp>
      </p:grpSp>
      <p:pic>
        <p:nvPicPr>
          <p:cNvPr id="84994" name="Picture 2" descr="http://www.perdue.com/recipes/recipeimages/Easy%20Sunder%20Dinner%20Roast%20Chicke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1113" y="4735513"/>
            <a:ext cx="3495675" cy="2857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7831"/>
                                        </p:tgtEl>
                                        <p:attrNameLst>
                                          <p:attrName>style.visibility</p:attrName>
                                        </p:attrNameLst>
                                      </p:cBhvr>
                                      <p:to>
                                        <p:strVal val="visible"/>
                                      </p:to>
                                    </p:set>
                                    <p:anim calcmode="lin" valueType="num">
                                      <p:cBhvr additive="base">
                                        <p:cTn id="11" dur="500" fill="hold"/>
                                        <p:tgtEl>
                                          <p:spTgt spid="77831"/>
                                        </p:tgtEl>
                                        <p:attrNameLst>
                                          <p:attrName>ppt_x</p:attrName>
                                        </p:attrNameLst>
                                      </p:cBhvr>
                                      <p:tavLst>
                                        <p:tav tm="0">
                                          <p:val>
                                            <p:strVal val="#ppt_x"/>
                                          </p:val>
                                        </p:tav>
                                        <p:tav tm="100000">
                                          <p:val>
                                            <p:strVal val="#ppt_x"/>
                                          </p:val>
                                        </p:tav>
                                      </p:tavLst>
                                    </p:anim>
                                    <p:anim calcmode="lin" valueType="num">
                                      <p:cBhvr additive="base">
                                        <p:cTn id="12" dur="500" fill="hold"/>
                                        <p:tgtEl>
                                          <p:spTgt spid="7783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4994"/>
                                        </p:tgtEl>
                                        <p:attrNameLst>
                                          <p:attrName>style.visibility</p:attrName>
                                        </p:attrNameLst>
                                      </p:cBhvr>
                                      <p:to>
                                        <p:strVal val="visible"/>
                                      </p:to>
                                    </p:set>
                                    <p:anim calcmode="lin" valueType="num">
                                      <p:cBhvr additive="base">
                                        <p:cTn id="21" dur="500" fill="hold"/>
                                        <p:tgtEl>
                                          <p:spTgt spid="84994"/>
                                        </p:tgtEl>
                                        <p:attrNameLst>
                                          <p:attrName>ppt_x</p:attrName>
                                        </p:attrNameLst>
                                      </p:cBhvr>
                                      <p:tavLst>
                                        <p:tav tm="0">
                                          <p:val>
                                            <p:strVal val="#ppt_x"/>
                                          </p:val>
                                        </p:tav>
                                        <p:tav tm="100000">
                                          <p:val>
                                            <p:strVal val="#ppt_x"/>
                                          </p:val>
                                        </p:tav>
                                      </p:tavLst>
                                    </p:anim>
                                    <p:anim calcmode="lin" valueType="num">
                                      <p:cBhvr additive="base">
                                        <p:cTn id="22" dur="500" fill="hold"/>
                                        <p:tgtEl>
                                          <p:spTgt spid="849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76200" y="238125"/>
            <a:ext cx="9677400" cy="1743075"/>
            <a:chOff x="76200" y="3476625"/>
            <a:chExt cx="9677400" cy="1742441"/>
          </a:xfrm>
        </p:grpSpPr>
        <p:sp>
          <p:nvSpPr>
            <p:cNvPr id="77826" name="AutoShape 2"/>
            <p:cNvSpPr>
              <a:spLocks noChangeArrowheads="1"/>
            </p:cNvSpPr>
            <p:nvPr/>
          </p:nvSpPr>
          <p:spPr bwMode="auto">
            <a:xfrm>
              <a:off x="76200" y="3476625"/>
              <a:ext cx="1385888" cy="1066412"/>
            </a:xfrm>
            <a:prstGeom prst="star5">
              <a:avLst/>
            </a:prstGeom>
            <a:solidFill>
              <a:srgbClr val="FF0000"/>
            </a:solidFill>
            <a:ln w="9525">
              <a:solidFill>
                <a:schemeClr val="tx1"/>
              </a:solidFill>
              <a:miter lim="800000"/>
              <a:headEnd/>
              <a:tailEnd/>
            </a:ln>
            <a:effectLst/>
          </p:spPr>
          <p:txBody>
            <a:bodyPr wrap="none" anchor="ctr"/>
            <a:lstStyle/>
            <a:p>
              <a:pPr>
                <a:defRPr/>
              </a:pPr>
              <a:endParaRPr lang="en-US"/>
            </a:p>
          </p:txBody>
        </p:sp>
        <p:sp>
          <p:nvSpPr>
            <p:cNvPr id="34821" name="Text Box 3"/>
            <p:cNvSpPr txBox="1">
              <a:spLocks noChangeArrowheads="1"/>
            </p:cNvSpPr>
            <p:nvPr/>
          </p:nvSpPr>
          <p:spPr bwMode="auto">
            <a:xfrm>
              <a:off x="304800" y="3741738"/>
              <a:ext cx="9448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a:t>13. When reheating food, make sure the internal temperature is at least </a:t>
              </a:r>
              <a:r>
                <a:rPr lang="en-US" altLang="en-US" sz="5000" b="1" u="sng">
                  <a:latin typeface="Comic Sans MS" pitchFamily="66" charset="0"/>
                </a:rPr>
                <a:t>165°.</a:t>
              </a:r>
              <a:r>
                <a:rPr lang="en-US" altLang="en-US" sz="4000"/>
                <a:t> </a:t>
              </a:r>
            </a:p>
          </p:txBody>
        </p:sp>
      </p:grpSp>
      <p:pic>
        <p:nvPicPr>
          <p:cNvPr id="82946" name="Picture 2" descr="http://livingwellonless.com/wp-content/uploads/2008/09/microwav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362200"/>
            <a:ext cx="7964488" cy="434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2946"/>
                                        </p:tgtEl>
                                        <p:attrNameLst>
                                          <p:attrName>style.visibility</p:attrName>
                                        </p:attrNameLst>
                                      </p:cBhvr>
                                      <p:to>
                                        <p:strVal val="visible"/>
                                      </p:to>
                                    </p:set>
                                    <p:anim calcmode="lin" valueType="num">
                                      <p:cBhvr additive="base">
                                        <p:cTn id="11" dur="500" fill="hold"/>
                                        <p:tgtEl>
                                          <p:spTgt spid="82946"/>
                                        </p:tgtEl>
                                        <p:attrNameLst>
                                          <p:attrName>ppt_x</p:attrName>
                                        </p:attrNameLst>
                                      </p:cBhvr>
                                      <p:tavLst>
                                        <p:tav tm="0">
                                          <p:val>
                                            <p:strVal val="#ppt_x"/>
                                          </p:val>
                                        </p:tav>
                                        <p:tav tm="100000">
                                          <p:val>
                                            <p:strVal val="#ppt_x"/>
                                          </p:val>
                                        </p:tav>
                                      </p:tavLst>
                                    </p:anim>
                                    <p:anim calcmode="lin" valueType="num">
                                      <p:cBhvr additive="base">
                                        <p:cTn id="12" dur="500" fill="hold"/>
                                        <p:tgtEl>
                                          <p:spTgt spid="829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pSp>
        <p:nvGrpSpPr>
          <p:cNvPr id="2" name="Group 7"/>
          <p:cNvGrpSpPr>
            <a:grpSpLocks/>
          </p:cNvGrpSpPr>
          <p:nvPr/>
        </p:nvGrpSpPr>
        <p:grpSpPr bwMode="auto">
          <a:xfrm>
            <a:off x="28575" y="733425"/>
            <a:ext cx="6372225" cy="1781175"/>
            <a:chOff x="28575" y="733425"/>
            <a:chExt cx="6372225" cy="1781175"/>
          </a:xfrm>
        </p:grpSpPr>
        <p:sp>
          <p:nvSpPr>
            <p:cNvPr id="79879" name="AutoShape 7"/>
            <p:cNvSpPr>
              <a:spLocks noChangeArrowheads="1"/>
            </p:cNvSpPr>
            <p:nvPr/>
          </p:nvSpPr>
          <p:spPr bwMode="auto">
            <a:xfrm>
              <a:off x="28575" y="733425"/>
              <a:ext cx="1385888" cy="1066800"/>
            </a:xfrm>
            <a:prstGeom prst="star5">
              <a:avLst/>
            </a:prstGeom>
            <a:solidFill>
              <a:srgbClr val="FF0000"/>
            </a:solidFill>
            <a:ln w="9525">
              <a:solidFill>
                <a:schemeClr val="tx1"/>
              </a:solidFill>
              <a:miter lim="800000"/>
              <a:headEnd/>
              <a:tailEnd/>
            </a:ln>
            <a:effectLst/>
          </p:spPr>
          <p:txBody>
            <a:bodyPr wrap="none" anchor="ctr"/>
            <a:lstStyle/>
            <a:p>
              <a:pPr>
                <a:defRPr/>
              </a:pPr>
              <a:endParaRPr lang="en-US"/>
            </a:p>
          </p:txBody>
        </p:sp>
        <p:sp>
          <p:nvSpPr>
            <p:cNvPr id="35849" name="Text Box 3"/>
            <p:cNvSpPr txBox="1">
              <a:spLocks noChangeArrowheads="1"/>
            </p:cNvSpPr>
            <p:nvPr/>
          </p:nvSpPr>
          <p:spPr bwMode="auto">
            <a:xfrm>
              <a:off x="304800" y="898525"/>
              <a:ext cx="6096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a:t>14. Keep hot foods </a:t>
              </a:r>
              <a:r>
                <a:rPr lang="en-US" altLang="en-US" sz="5000" b="1" u="sng">
                  <a:latin typeface="Comic Sans MS" pitchFamily="66" charset="0"/>
                </a:rPr>
                <a:t>HOT</a:t>
              </a:r>
              <a:r>
                <a:rPr lang="en-US" altLang="en-US" sz="5000"/>
                <a:t> </a:t>
              </a:r>
              <a:r>
                <a:rPr lang="en-US" altLang="en-US" sz="4000"/>
                <a:t>and cold foods </a:t>
              </a:r>
              <a:r>
                <a:rPr lang="en-US" altLang="en-US" sz="5000" b="1" u="sng">
                  <a:latin typeface="Comic Sans MS" pitchFamily="66" charset="0"/>
                </a:rPr>
                <a:t>COLD</a:t>
              </a:r>
              <a:r>
                <a:rPr lang="en-US" altLang="en-US" sz="4000"/>
                <a:t>.  </a:t>
              </a:r>
            </a:p>
          </p:txBody>
        </p:sp>
      </p:grpSp>
      <p:grpSp>
        <p:nvGrpSpPr>
          <p:cNvPr id="3" name="Group 8"/>
          <p:cNvGrpSpPr>
            <a:grpSpLocks/>
          </p:cNvGrpSpPr>
          <p:nvPr/>
        </p:nvGrpSpPr>
        <p:grpSpPr bwMode="auto">
          <a:xfrm>
            <a:off x="76200" y="3476625"/>
            <a:ext cx="9677400" cy="1066800"/>
            <a:chOff x="76200" y="3476625"/>
            <a:chExt cx="9677400" cy="1066800"/>
          </a:xfrm>
        </p:grpSpPr>
        <p:sp>
          <p:nvSpPr>
            <p:cNvPr id="79874" name="AutoShape 2"/>
            <p:cNvSpPr>
              <a:spLocks noChangeArrowheads="1"/>
            </p:cNvSpPr>
            <p:nvPr/>
          </p:nvSpPr>
          <p:spPr bwMode="auto">
            <a:xfrm>
              <a:off x="76200" y="3476625"/>
              <a:ext cx="1385888" cy="1066800"/>
            </a:xfrm>
            <a:prstGeom prst="star5">
              <a:avLst/>
            </a:prstGeom>
            <a:solidFill>
              <a:srgbClr val="FF0000"/>
            </a:solidFill>
            <a:ln w="9525">
              <a:solidFill>
                <a:schemeClr val="tx1"/>
              </a:solidFill>
              <a:miter lim="800000"/>
              <a:headEnd/>
              <a:tailEnd/>
            </a:ln>
            <a:effectLst/>
          </p:spPr>
          <p:txBody>
            <a:bodyPr wrap="none" anchor="ctr"/>
            <a:lstStyle/>
            <a:p>
              <a:pPr>
                <a:defRPr/>
              </a:pPr>
              <a:endParaRPr lang="en-US"/>
            </a:p>
          </p:txBody>
        </p:sp>
        <p:sp>
          <p:nvSpPr>
            <p:cNvPr id="35847" name="Text Box 3"/>
            <p:cNvSpPr txBox="1">
              <a:spLocks noChangeArrowheads="1"/>
            </p:cNvSpPr>
            <p:nvPr/>
          </p:nvSpPr>
          <p:spPr bwMode="auto">
            <a:xfrm>
              <a:off x="304800" y="3741738"/>
              <a:ext cx="944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a:t>15. When in doubt, </a:t>
              </a:r>
              <a:r>
                <a:rPr lang="en-US" altLang="en-US" sz="4000" b="1" u="sng">
                  <a:latin typeface="Comic Sans MS" pitchFamily="66" charset="0"/>
                </a:rPr>
                <a:t>THROW IT OUT</a:t>
              </a:r>
              <a:r>
                <a:rPr lang="en-US" altLang="en-US" sz="4000"/>
                <a:t>!</a:t>
              </a:r>
            </a:p>
          </p:txBody>
        </p:sp>
      </p:grpSp>
      <p:pic>
        <p:nvPicPr>
          <p:cNvPr id="79881" name="Picture 9"/>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3352800" y="4572000"/>
            <a:ext cx="3581400" cy="306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9883" name="Picture 11"/>
          <p:cNvPicPr>
            <a:picLocks noChangeAspect="1" noChangeArrowheads="1"/>
          </p:cNvPicPr>
          <p:nvPr/>
        </p:nvPicPr>
        <p:blipFill>
          <a:blip r:embed="rId5">
            <a:lum bright="18000"/>
            <a:extLst>
              <a:ext uri="{28A0092B-C50C-407E-A947-70E740481C1C}">
                <a14:useLocalDpi xmlns:a14="http://schemas.microsoft.com/office/drawing/2010/main" val="0"/>
              </a:ext>
            </a:extLst>
          </a:blip>
          <a:srcRect/>
          <a:stretch>
            <a:fillRect/>
          </a:stretch>
        </p:blipFill>
        <p:spPr bwMode="auto">
          <a:xfrm>
            <a:off x="6419850" y="228600"/>
            <a:ext cx="3105150" cy="3429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9883"/>
                                        </p:tgtEl>
                                        <p:attrNameLst>
                                          <p:attrName>style.visibility</p:attrName>
                                        </p:attrNameLst>
                                      </p:cBhvr>
                                      <p:to>
                                        <p:strVal val="visible"/>
                                      </p:to>
                                    </p:set>
                                    <p:anim calcmode="lin" valueType="num">
                                      <p:cBhvr additive="base">
                                        <p:cTn id="11" dur="500" fill="hold"/>
                                        <p:tgtEl>
                                          <p:spTgt spid="79883"/>
                                        </p:tgtEl>
                                        <p:attrNameLst>
                                          <p:attrName>ppt_x</p:attrName>
                                        </p:attrNameLst>
                                      </p:cBhvr>
                                      <p:tavLst>
                                        <p:tav tm="0">
                                          <p:val>
                                            <p:strVal val="#ppt_x"/>
                                          </p:val>
                                        </p:tav>
                                        <p:tav tm="100000">
                                          <p:val>
                                            <p:strVal val="#ppt_x"/>
                                          </p:val>
                                        </p:tav>
                                      </p:tavLst>
                                    </p:anim>
                                    <p:anim calcmode="lin" valueType="num">
                                      <p:cBhvr additive="base">
                                        <p:cTn id="12" dur="500" fill="hold"/>
                                        <p:tgtEl>
                                          <p:spTgt spid="7988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9881"/>
                                        </p:tgtEl>
                                        <p:attrNameLst>
                                          <p:attrName>style.visibility</p:attrName>
                                        </p:attrNameLst>
                                      </p:cBhvr>
                                      <p:to>
                                        <p:strVal val="visible"/>
                                      </p:to>
                                    </p:set>
                                    <p:anim calcmode="lin" valueType="num">
                                      <p:cBhvr additive="base">
                                        <p:cTn id="21" dur="500" fill="hold"/>
                                        <p:tgtEl>
                                          <p:spTgt spid="79881"/>
                                        </p:tgtEl>
                                        <p:attrNameLst>
                                          <p:attrName>ppt_x</p:attrName>
                                        </p:attrNameLst>
                                      </p:cBhvr>
                                      <p:tavLst>
                                        <p:tav tm="0">
                                          <p:val>
                                            <p:strVal val="#ppt_x"/>
                                          </p:val>
                                        </p:tav>
                                        <p:tav tm="100000">
                                          <p:val>
                                            <p:strVal val="#ppt_x"/>
                                          </p:val>
                                        </p:tav>
                                      </p:tavLst>
                                    </p:anim>
                                    <p:anim calcmode="lin" valueType="num">
                                      <p:cBhvr additive="base">
                                        <p:cTn id="22" dur="500" fill="hold"/>
                                        <p:tgtEl>
                                          <p:spTgt spid="798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1922" name="AutoShape 2"/>
          <p:cNvSpPr>
            <a:spLocks noChangeArrowheads="1"/>
          </p:cNvSpPr>
          <p:nvPr/>
        </p:nvSpPr>
        <p:spPr bwMode="auto">
          <a:xfrm>
            <a:off x="28575" y="42863"/>
            <a:ext cx="1385888" cy="1066800"/>
          </a:xfrm>
          <a:prstGeom prst="star5">
            <a:avLst/>
          </a:prstGeom>
          <a:solidFill>
            <a:srgbClr val="FF0000"/>
          </a:solidFill>
          <a:ln w="9525">
            <a:solidFill>
              <a:schemeClr val="tx1"/>
            </a:solidFill>
            <a:miter lim="800000"/>
            <a:headEnd/>
            <a:tailEnd/>
          </a:ln>
          <a:effectLst/>
        </p:spPr>
        <p:txBody>
          <a:bodyPr wrap="none" anchor="ctr"/>
          <a:lstStyle/>
          <a:p>
            <a:pPr>
              <a:defRPr/>
            </a:pPr>
            <a:endParaRPr lang="en-US"/>
          </a:p>
        </p:txBody>
      </p:sp>
      <p:sp>
        <p:nvSpPr>
          <p:cNvPr id="81924" name="Text Box 3"/>
          <p:cNvSpPr txBox="1">
            <a:spLocks noChangeArrowheads="1"/>
          </p:cNvSpPr>
          <p:nvPr/>
        </p:nvSpPr>
        <p:spPr bwMode="auto">
          <a:xfrm>
            <a:off x="304800" y="223838"/>
            <a:ext cx="9525000"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1000" indent="-381000" defTabSz="1019175" eaLnBrk="0" hangingPunct="0">
              <a:spcBef>
                <a:spcPct val="20000"/>
              </a:spcBef>
              <a:buChar char="•"/>
              <a:defRPr sz="3600">
                <a:solidFill>
                  <a:schemeClr val="tx1"/>
                </a:solidFill>
                <a:latin typeface="Arial" charset="0"/>
                <a:cs typeface="Arial" charset="0"/>
              </a:defRPr>
            </a:lvl1pPr>
            <a:lvl2pPr marL="838200" indent="-38100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a:t>16. </a:t>
            </a:r>
            <a:r>
              <a:rPr lang="en-US" altLang="en-US" sz="3500"/>
              <a:t>The best ways to</a:t>
            </a:r>
            <a:r>
              <a:rPr lang="en-US" altLang="en-US" sz="4000"/>
              <a:t> </a:t>
            </a:r>
            <a:r>
              <a:rPr lang="en-US" altLang="en-US" sz="5000" b="1" u="sng">
                <a:latin typeface="Comic Sans MS" pitchFamily="66" charset="0"/>
              </a:rPr>
              <a:t>THAW</a:t>
            </a:r>
            <a:r>
              <a:rPr lang="en-US" altLang="en-US" sz="4000"/>
              <a:t> </a:t>
            </a:r>
            <a:r>
              <a:rPr lang="en-US" altLang="en-US" sz="3500"/>
              <a:t>frozen food:</a:t>
            </a:r>
            <a:r>
              <a:rPr lang="en-US" altLang="en-US" sz="4000"/>
              <a:t> </a:t>
            </a:r>
          </a:p>
          <a:p>
            <a:pPr lvl="1" eaLnBrk="1" hangingPunct="1">
              <a:spcBef>
                <a:spcPct val="50000"/>
              </a:spcBef>
              <a:buFontTx/>
              <a:buAutoNum type="alphaLcPeriod"/>
            </a:pPr>
            <a:r>
              <a:rPr lang="en-US" altLang="en-US" sz="4000"/>
              <a:t>In the fridge for 2-3 days</a:t>
            </a:r>
          </a:p>
          <a:p>
            <a:pPr eaLnBrk="1" hangingPunct="1">
              <a:spcBef>
                <a:spcPct val="50000"/>
              </a:spcBef>
              <a:buFontTx/>
              <a:buNone/>
            </a:pPr>
            <a:endParaRPr lang="en-US" altLang="en-US" sz="2000"/>
          </a:p>
          <a:p>
            <a:pPr lvl="1" eaLnBrk="1" hangingPunct="1">
              <a:spcBef>
                <a:spcPct val="50000"/>
              </a:spcBef>
              <a:buFontTx/>
              <a:buNone/>
            </a:pPr>
            <a:r>
              <a:rPr lang="en-US" altLang="en-US" sz="4000"/>
              <a:t>b. Under cold, running water</a:t>
            </a:r>
          </a:p>
          <a:p>
            <a:pPr eaLnBrk="1" hangingPunct="1">
              <a:spcBef>
                <a:spcPct val="50000"/>
              </a:spcBef>
              <a:buFontTx/>
              <a:buNone/>
            </a:pPr>
            <a:endParaRPr lang="en-US" altLang="en-US" sz="10000"/>
          </a:p>
          <a:p>
            <a:pPr lvl="1" eaLnBrk="1" hangingPunct="1">
              <a:spcBef>
                <a:spcPct val="50000"/>
              </a:spcBef>
              <a:buFontTx/>
              <a:buNone/>
            </a:pPr>
            <a:r>
              <a:rPr lang="en-US" altLang="en-US" sz="4000"/>
              <a:t>c. In the microwave, if used  	immediately  </a:t>
            </a:r>
          </a:p>
        </p:txBody>
      </p:sp>
      <p:pic>
        <p:nvPicPr>
          <p:cNvPr id="81928" name="Picture 8"/>
          <p:cNvPicPr>
            <a:picLocks noChangeAspect="1" noChangeArrowheads="1"/>
          </p:cNvPicPr>
          <p:nvPr/>
        </p:nvPicPr>
        <p:blipFill>
          <a:blip r:embed="rId4">
            <a:extLst>
              <a:ext uri="{28A0092B-C50C-407E-A947-70E740481C1C}">
                <a14:useLocalDpi xmlns:a14="http://schemas.microsoft.com/office/drawing/2010/main" val="0"/>
              </a:ext>
            </a:extLst>
          </a:blip>
          <a:srcRect l="21201" r="19600"/>
          <a:stretch>
            <a:fillRect/>
          </a:stretch>
        </p:blipFill>
        <p:spPr bwMode="auto">
          <a:xfrm>
            <a:off x="7391400" y="1066800"/>
            <a:ext cx="2120900" cy="3581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192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3352800"/>
            <a:ext cx="3505200" cy="2446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1930" name="Picture 10"/>
          <p:cNvPicPr>
            <a:picLocks noChangeAspect="1" noChangeArrowheads="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239000" y="5016500"/>
            <a:ext cx="2590800"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81924">
                                            <p:txEl>
                                              <p:pRg st="0" end="0"/>
                                            </p:txEl>
                                          </p:spTgt>
                                        </p:tgtEl>
                                        <p:attrNameLst>
                                          <p:attrName>style.visibility</p:attrName>
                                        </p:attrNameLst>
                                      </p:cBhvr>
                                      <p:to>
                                        <p:strVal val="visible"/>
                                      </p:to>
                                    </p:set>
                                    <p:anim calcmode="lin" valueType="num">
                                      <p:cBhvr additive="base">
                                        <p:cTn id="7" dur="500" fill="hold"/>
                                        <p:tgtEl>
                                          <p:spTgt spid="819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2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1922"/>
                                        </p:tgtEl>
                                        <p:attrNameLst>
                                          <p:attrName>style.visibility</p:attrName>
                                        </p:attrNameLst>
                                      </p:cBhvr>
                                      <p:to>
                                        <p:strVal val="visible"/>
                                      </p:to>
                                    </p:set>
                                    <p:anim calcmode="lin" valueType="num">
                                      <p:cBhvr additive="base">
                                        <p:cTn id="11" dur="500" fill="hold"/>
                                        <p:tgtEl>
                                          <p:spTgt spid="81922"/>
                                        </p:tgtEl>
                                        <p:attrNameLst>
                                          <p:attrName>ppt_x</p:attrName>
                                        </p:attrNameLst>
                                      </p:cBhvr>
                                      <p:tavLst>
                                        <p:tav tm="0">
                                          <p:val>
                                            <p:strVal val="#ppt_x"/>
                                          </p:val>
                                        </p:tav>
                                        <p:tav tm="100000">
                                          <p:val>
                                            <p:strVal val="#ppt_x"/>
                                          </p:val>
                                        </p:tav>
                                      </p:tavLst>
                                    </p:anim>
                                    <p:anim calcmode="lin" valueType="num">
                                      <p:cBhvr additive="base">
                                        <p:cTn id="12" dur="500" fill="hold"/>
                                        <p:tgtEl>
                                          <p:spTgt spid="8192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81924">
                                            <p:txEl>
                                              <p:pRg st="1" end="1"/>
                                            </p:txEl>
                                          </p:spTgt>
                                        </p:tgtEl>
                                        <p:attrNameLst>
                                          <p:attrName>style.visibility</p:attrName>
                                        </p:attrNameLst>
                                      </p:cBhvr>
                                      <p:to>
                                        <p:strVal val="visible"/>
                                      </p:to>
                                    </p:set>
                                    <p:anim calcmode="lin" valueType="num">
                                      <p:cBhvr additive="base">
                                        <p:cTn id="17" dur="500" fill="hold"/>
                                        <p:tgtEl>
                                          <p:spTgt spid="8192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1924">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1928"/>
                                        </p:tgtEl>
                                        <p:attrNameLst>
                                          <p:attrName>style.visibility</p:attrName>
                                        </p:attrNameLst>
                                      </p:cBhvr>
                                      <p:to>
                                        <p:strVal val="visible"/>
                                      </p:to>
                                    </p:set>
                                    <p:anim calcmode="lin" valueType="num">
                                      <p:cBhvr additive="base">
                                        <p:cTn id="21" dur="500" fill="hold"/>
                                        <p:tgtEl>
                                          <p:spTgt spid="81928"/>
                                        </p:tgtEl>
                                        <p:attrNameLst>
                                          <p:attrName>ppt_x</p:attrName>
                                        </p:attrNameLst>
                                      </p:cBhvr>
                                      <p:tavLst>
                                        <p:tav tm="0">
                                          <p:val>
                                            <p:strVal val="#ppt_x"/>
                                          </p:val>
                                        </p:tav>
                                        <p:tav tm="100000">
                                          <p:val>
                                            <p:strVal val="#ppt_x"/>
                                          </p:val>
                                        </p:tav>
                                      </p:tavLst>
                                    </p:anim>
                                    <p:anim calcmode="lin" valueType="num">
                                      <p:cBhvr additive="base">
                                        <p:cTn id="22" dur="500" fill="hold"/>
                                        <p:tgtEl>
                                          <p:spTgt spid="81928"/>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81924">
                                            <p:txEl>
                                              <p:pRg st="3" end="3"/>
                                            </p:txEl>
                                          </p:spTgt>
                                        </p:tgtEl>
                                        <p:attrNameLst>
                                          <p:attrName>style.visibility</p:attrName>
                                        </p:attrNameLst>
                                      </p:cBhvr>
                                      <p:to>
                                        <p:strVal val="visible"/>
                                      </p:to>
                                    </p:set>
                                    <p:anim calcmode="lin" valueType="num">
                                      <p:cBhvr additive="base">
                                        <p:cTn id="27" dur="500" fill="hold"/>
                                        <p:tgtEl>
                                          <p:spTgt spid="81924">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1924">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1929"/>
                                        </p:tgtEl>
                                        <p:attrNameLst>
                                          <p:attrName>style.visibility</p:attrName>
                                        </p:attrNameLst>
                                      </p:cBhvr>
                                      <p:to>
                                        <p:strVal val="visible"/>
                                      </p:to>
                                    </p:set>
                                    <p:anim calcmode="lin" valueType="num">
                                      <p:cBhvr additive="base">
                                        <p:cTn id="31" dur="500" fill="hold"/>
                                        <p:tgtEl>
                                          <p:spTgt spid="81929"/>
                                        </p:tgtEl>
                                        <p:attrNameLst>
                                          <p:attrName>ppt_x</p:attrName>
                                        </p:attrNameLst>
                                      </p:cBhvr>
                                      <p:tavLst>
                                        <p:tav tm="0">
                                          <p:val>
                                            <p:strVal val="#ppt_x"/>
                                          </p:val>
                                        </p:tav>
                                        <p:tav tm="100000">
                                          <p:val>
                                            <p:strVal val="#ppt_x"/>
                                          </p:val>
                                        </p:tav>
                                      </p:tavLst>
                                    </p:anim>
                                    <p:anim calcmode="lin" valueType="num">
                                      <p:cBhvr additive="base">
                                        <p:cTn id="32" dur="500" fill="hold"/>
                                        <p:tgtEl>
                                          <p:spTgt spid="8192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1924">
                                            <p:txEl>
                                              <p:pRg st="5" end="5"/>
                                            </p:txEl>
                                          </p:spTgt>
                                        </p:tgtEl>
                                        <p:attrNameLst>
                                          <p:attrName>style.visibility</p:attrName>
                                        </p:attrNameLst>
                                      </p:cBhvr>
                                      <p:to>
                                        <p:strVal val="visible"/>
                                      </p:to>
                                    </p:set>
                                    <p:anim calcmode="lin" valueType="num">
                                      <p:cBhvr additive="base">
                                        <p:cTn id="37" dur="500" fill="hold"/>
                                        <p:tgtEl>
                                          <p:spTgt spid="8192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24">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1930"/>
                                        </p:tgtEl>
                                        <p:attrNameLst>
                                          <p:attrName>style.visibility</p:attrName>
                                        </p:attrNameLst>
                                      </p:cBhvr>
                                      <p:to>
                                        <p:strVal val="visible"/>
                                      </p:to>
                                    </p:set>
                                    <p:anim calcmode="lin" valueType="num">
                                      <p:cBhvr additive="base">
                                        <p:cTn id="41" dur="500" fill="hold"/>
                                        <p:tgtEl>
                                          <p:spTgt spid="81930"/>
                                        </p:tgtEl>
                                        <p:attrNameLst>
                                          <p:attrName>ppt_x</p:attrName>
                                        </p:attrNameLst>
                                      </p:cBhvr>
                                      <p:tavLst>
                                        <p:tav tm="0">
                                          <p:val>
                                            <p:strVal val="#ppt_x"/>
                                          </p:val>
                                        </p:tav>
                                        <p:tav tm="100000">
                                          <p:val>
                                            <p:strVal val="#ppt_x"/>
                                          </p:val>
                                        </p:tav>
                                      </p:tavLst>
                                    </p:anim>
                                    <p:anim calcmode="lin" valueType="num">
                                      <p:cBhvr additive="base">
                                        <p:cTn id="42" dur="500" fill="hold"/>
                                        <p:tgtEl>
                                          <p:spTgt spid="819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5"/>
          <p:cNvSpPr txBox="1">
            <a:spLocks noChangeArrowheads="1"/>
          </p:cNvSpPr>
          <p:nvPr/>
        </p:nvSpPr>
        <p:spPr bwMode="auto">
          <a:xfrm>
            <a:off x="152400" y="5334000"/>
            <a:ext cx="9525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a:t>7. When cleaning appliances, make sure 	that they are unplugged. </a:t>
            </a:r>
            <a:endParaRPr lang="en-US" altLang="en-US" sz="2000"/>
          </a:p>
        </p:txBody>
      </p:sp>
      <p:grpSp>
        <p:nvGrpSpPr>
          <p:cNvPr id="2" name="Group 11"/>
          <p:cNvGrpSpPr>
            <a:grpSpLocks/>
          </p:cNvGrpSpPr>
          <p:nvPr/>
        </p:nvGrpSpPr>
        <p:grpSpPr bwMode="auto">
          <a:xfrm>
            <a:off x="-90488" y="608013"/>
            <a:ext cx="6491288" cy="3887787"/>
            <a:chOff x="-57" y="383"/>
            <a:chExt cx="4089" cy="2449"/>
          </a:xfrm>
        </p:grpSpPr>
        <p:sp>
          <p:nvSpPr>
            <p:cNvPr id="6152" name="AutoShape 8"/>
            <p:cNvSpPr>
              <a:spLocks noChangeArrowheads="1"/>
            </p:cNvSpPr>
            <p:nvPr/>
          </p:nvSpPr>
          <p:spPr bwMode="auto">
            <a:xfrm>
              <a:off x="-57" y="383"/>
              <a:ext cx="624" cy="538"/>
            </a:xfrm>
            <a:prstGeom prst="star5">
              <a:avLst/>
            </a:prstGeom>
            <a:solidFill>
              <a:srgbClr val="FF0000"/>
            </a:solidFill>
            <a:ln w="9525">
              <a:solidFill>
                <a:schemeClr val="tx1"/>
              </a:solidFill>
              <a:miter lim="800000"/>
              <a:headEnd/>
              <a:tailEnd/>
            </a:ln>
            <a:effectLst/>
          </p:spPr>
          <p:txBody>
            <a:bodyPr wrap="none" anchor="ctr"/>
            <a:lstStyle/>
            <a:p>
              <a:pPr>
                <a:defRPr/>
              </a:pPr>
              <a:endParaRPr lang="en-US"/>
            </a:p>
          </p:txBody>
        </p:sp>
        <p:sp>
          <p:nvSpPr>
            <p:cNvPr id="5126" name="Text Box 4"/>
            <p:cNvSpPr txBox="1">
              <a:spLocks noChangeArrowheads="1"/>
            </p:cNvSpPr>
            <p:nvPr/>
          </p:nvSpPr>
          <p:spPr bwMode="auto">
            <a:xfrm>
              <a:off x="96" y="470"/>
              <a:ext cx="3936" cy="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a:t>6. Do not </a:t>
              </a:r>
              <a:r>
                <a:rPr lang="en-US" altLang="en-US" sz="4000" b="1" u="sng">
                  <a:latin typeface="Comic Sans MS" pitchFamily="66" charset="0"/>
                </a:rPr>
                <a:t>PLUG</a:t>
              </a:r>
              <a:r>
                <a:rPr lang="en-US" altLang="en-US" sz="4000"/>
                <a:t> too many appliances into the same outlet.  It could get over-loaded and explode or get over-heated and cause a blackout.</a:t>
              </a:r>
              <a:endParaRPr lang="en-US" altLang="en-US" sz="2000"/>
            </a:p>
          </p:txBody>
        </p:sp>
      </p:grpSp>
      <p:pic>
        <p:nvPicPr>
          <p:cNvPr id="6154" name="Picture 10"/>
          <p:cNvPicPr>
            <a:picLocks noChangeAspect="1" noChangeArrowheads="1"/>
          </p:cNvPicPr>
          <p:nvPr/>
        </p:nvPicPr>
        <p:blipFill>
          <a:blip r:embed="rId3">
            <a:extLst>
              <a:ext uri="{28A0092B-C50C-407E-A947-70E740481C1C}">
                <a14:useLocalDpi xmlns:a14="http://schemas.microsoft.com/office/drawing/2010/main" val="0"/>
              </a:ext>
            </a:extLst>
          </a:blip>
          <a:srcRect l="8000" r="2000"/>
          <a:stretch>
            <a:fillRect/>
          </a:stretch>
        </p:blipFill>
        <p:spPr bwMode="auto">
          <a:xfrm>
            <a:off x="6270625" y="809625"/>
            <a:ext cx="3730625" cy="411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54"/>
                                        </p:tgtEl>
                                        <p:attrNameLst>
                                          <p:attrName>style.visibility</p:attrName>
                                        </p:attrNameLst>
                                      </p:cBhvr>
                                      <p:to>
                                        <p:strVal val="visible"/>
                                      </p:to>
                                    </p:set>
                                    <p:anim calcmode="lin" valueType="num">
                                      <p:cBhvr additive="base">
                                        <p:cTn id="11" dur="500" fill="hold"/>
                                        <p:tgtEl>
                                          <p:spTgt spid="6154"/>
                                        </p:tgtEl>
                                        <p:attrNameLst>
                                          <p:attrName>ppt_x</p:attrName>
                                        </p:attrNameLst>
                                      </p:cBhvr>
                                      <p:tavLst>
                                        <p:tav tm="0">
                                          <p:val>
                                            <p:strVal val="#ppt_x"/>
                                          </p:val>
                                        </p:tav>
                                        <p:tav tm="100000">
                                          <p:val>
                                            <p:strVal val="#ppt_x"/>
                                          </p:val>
                                        </p:tav>
                                      </p:tavLst>
                                    </p:anim>
                                    <p:anim calcmode="lin" valueType="num">
                                      <p:cBhvr additive="base">
                                        <p:cTn id="12" dur="500" fill="hold"/>
                                        <p:tgtEl>
                                          <p:spTgt spid="615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149"/>
                                        </p:tgtEl>
                                        <p:attrNameLst>
                                          <p:attrName>style.visibility</p:attrName>
                                        </p:attrNameLst>
                                      </p:cBhvr>
                                      <p:to>
                                        <p:strVal val="visible"/>
                                      </p:to>
                                    </p:set>
                                    <p:anim calcmode="lin" valueType="num">
                                      <p:cBhvr additive="base">
                                        <p:cTn id="17" dur="500" fill="hold"/>
                                        <p:tgtEl>
                                          <p:spTgt spid="6149"/>
                                        </p:tgtEl>
                                        <p:attrNameLst>
                                          <p:attrName>ppt_x</p:attrName>
                                        </p:attrNameLst>
                                      </p:cBhvr>
                                      <p:tavLst>
                                        <p:tav tm="0">
                                          <p:val>
                                            <p:strVal val="#ppt_x"/>
                                          </p:val>
                                        </p:tav>
                                        <p:tav tm="100000">
                                          <p:val>
                                            <p:strVal val="#ppt_x"/>
                                          </p:val>
                                        </p:tav>
                                      </p:tavLst>
                                    </p:anim>
                                    <p:anim calcmode="lin" valueType="num">
                                      <p:cBhvr additive="base">
                                        <p:cTn id="18"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119063" y="668338"/>
            <a:ext cx="6215063" cy="6205537"/>
            <a:chOff x="-75" y="421"/>
            <a:chExt cx="3915" cy="3909"/>
          </a:xfrm>
        </p:grpSpPr>
        <p:sp>
          <p:nvSpPr>
            <p:cNvPr id="7175" name="AutoShape 7"/>
            <p:cNvSpPr>
              <a:spLocks noChangeArrowheads="1"/>
            </p:cNvSpPr>
            <p:nvPr/>
          </p:nvSpPr>
          <p:spPr bwMode="auto">
            <a:xfrm>
              <a:off x="-75" y="421"/>
              <a:ext cx="681" cy="587"/>
            </a:xfrm>
            <a:prstGeom prst="star5">
              <a:avLst/>
            </a:prstGeom>
            <a:solidFill>
              <a:srgbClr val="FF0000"/>
            </a:solidFill>
            <a:ln w="9525">
              <a:solidFill>
                <a:schemeClr val="tx1"/>
              </a:solidFill>
              <a:miter lim="800000"/>
              <a:headEnd/>
              <a:tailEnd/>
            </a:ln>
            <a:effectLst/>
          </p:spPr>
          <p:txBody>
            <a:bodyPr wrap="none" anchor="ctr"/>
            <a:lstStyle/>
            <a:p>
              <a:pPr>
                <a:defRPr/>
              </a:pPr>
              <a:endParaRPr lang="en-US"/>
            </a:p>
          </p:txBody>
        </p:sp>
        <p:sp>
          <p:nvSpPr>
            <p:cNvPr id="6149" name="Text Box 2"/>
            <p:cNvSpPr txBox="1">
              <a:spLocks noChangeArrowheads="1"/>
            </p:cNvSpPr>
            <p:nvPr/>
          </p:nvSpPr>
          <p:spPr bwMode="auto">
            <a:xfrm>
              <a:off x="96" y="528"/>
              <a:ext cx="3744" cy="3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a:t>8. If someone is getting shocked by an appliance, first </a:t>
              </a:r>
              <a:r>
                <a:rPr lang="en-US" altLang="en-US" sz="5000" b="1" u="sng">
                  <a:latin typeface="Comic Sans MS" pitchFamily="66" charset="0"/>
                </a:rPr>
                <a:t>TURN</a:t>
              </a:r>
              <a:r>
                <a:rPr lang="en-US" altLang="en-US" sz="4000" b="1" u="sng">
                  <a:latin typeface="Comic Sans MS" pitchFamily="66" charset="0"/>
                </a:rPr>
                <a:t> </a:t>
              </a:r>
              <a:r>
                <a:rPr lang="en-US" altLang="en-US" sz="5000" b="1" u="sng">
                  <a:latin typeface="Comic Sans MS" pitchFamily="66" charset="0"/>
                </a:rPr>
                <a:t>OFF</a:t>
              </a:r>
              <a:r>
                <a:rPr lang="en-US" altLang="en-US" sz="4000" b="1" u="sng">
                  <a:latin typeface="Comic Sans MS" pitchFamily="66" charset="0"/>
                </a:rPr>
                <a:t> </a:t>
              </a:r>
              <a:r>
                <a:rPr lang="en-US" altLang="en-US" sz="5000" b="1" u="sng">
                  <a:latin typeface="Comic Sans MS" pitchFamily="66" charset="0"/>
                </a:rPr>
                <a:t>THE MAIN POWER SOURCE</a:t>
              </a:r>
              <a:r>
                <a:rPr lang="en-US" altLang="en-US" sz="4000"/>
                <a:t> then unplug the appliance before approaching the injured person.</a:t>
              </a:r>
              <a:endParaRPr lang="en-US" altLang="en-US" sz="2000"/>
            </a:p>
          </p:txBody>
        </p:sp>
      </p:grpSp>
      <p:pic>
        <p:nvPicPr>
          <p:cNvPr id="7176" name="Picture 8"/>
          <p:cNvPicPr>
            <a:picLocks noChangeAspect="1" noChangeArrowheads="1"/>
          </p:cNvPicPr>
          <p:nvPr/>
        </p:nvPicPr>
        <p:blipFill>
          <a:blip r:embed="rId3">
            <a:extLst>
              <a:ext uri="{28A0092B-C50C-407E-A947-70E740481C1C}">
                <a14:useLocalDpi xmlns:a14="http://schemas.microsoft.com/office/drawing/2010/main" val="0"/>
              </a:ext>
            </a:extLst>
          </a:blip>
          <a:srcRect r="14136"/>
          <a:stretch>
            <a:fillRect/>
          </a:stretch>
        </p:blipFill>
        <p:spPr bwMode="auto">
          <a:xfrm>
            <a:off x="5975350" y="1219200"/>
            <a:ext cx="408305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76"/>
                                        </p:tgtEl>
                                        <p:attrNameLst>
                                          <p:attrName>style.visibility</p:attrName>
                                        </p:attrNameLst>
                                      </p:cBhvr>
                                      <p:to>
                                        <p:strVal val="visible"/>
                                      </p:to>
                                    </p:set>
                                    <p:anim calcmode="lin" valueType="num">
                                      <p:cBhvr additive="base">
                                        <p:cTn id="11" dur="500" fill="hold"/>
                                        <p:tgtEl>
                                          <p:spTgt spid="7176"/>
                                        </p:tgtEl>
                                        <p:attrNameLst>
                                          <p:attrName>ppt_x</p:attrName>
                                        </p:attrNameLst>
                                      </p:cBhvr>
                                      <p:tavLst>
                                        <p:tav tm="0">
                                          <p:val>
                                            <p:strVal val="#ppt_x"/>
                                          </p:val>
                                        </p:tav>
                                        <p:tav tm="100000">
                                          <p:val>
                                            <p:strVal val="#ppt_x"/>
                                          </p:val>
                                        </p:tav>
                                      </p:tavLst>
                                    </p:anim>
                                    <p:anim calcmode="lin" valueType="num">
                                      <p:cBhvr additive="base">
                                        <p:cTn id="12" dur="500" fill="hold"/>
                                        <p:tgtEl>
                                          <p:spTgt spid="71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20000"/>
            </a:gs>
            <a:gs pos="100000">
              <a:srgbClr val="B00000"/>
            </a:gs>
          </a:gsLst>
          <a:path path="shape">
            <a:fillToRect l="50000" t="50000" r="50000" b="50000"/>
          </a:path>
        </a:gradFill>
        <a:effectLst/>
      </p:bgPr>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19100" y="304800"/>
            <a:ext cx="9220200" cy="1349375"/>
          </a:xfrm>
          <a:prstGeom prst="rect">
            <a:avLst/>
          </a:prstGeom>
          <a:solidFill>
            <a:schemeClr val="bg1"/>
          </a:solidFill>
          <a:ln w="38100">
            <a:solidFill>
              <a:schemeClr val="tx1"/>
            </a:solidFill>
            <a:miter lim="800000"/>
            <a:headEnd/>
            <a:tailEnd/>
          </a:ln>
        </p:spPr>
        <p:txBody>
          <a:bodyPr>
            <a:spAutoFit/>
          </a:bodyPr>
          <a:lstStyle>
            <a:lvl1pPr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algn="ctr" eaLnBrk="1" hangingPunct="1">
              <a:spcBef>
                <a:spcPct val="50000"/>
              </a:spcBef>
              <a:buFontTx/>
              <a:buNone/>
            </a:pPr>
            <a:r>
              <a:rPr lang="en-US" altLang="en-US" sz="5000" b="1"/>
              <a:t>To avoid </a:t>
            </a:r>
            <a:r>
              <a:rPr lang="en-US" altLang="en-US" sz="8000" b="1" u="sng">
                <a:latin typeface="CK BowlARama" pitchFamily="2" charset="0"/>
              </a:rPr>
              <a:t>CUTS</a:t>
            </a:r>
            <a:r>
              <a:rPr lang="en-US" altLang="en-US" sz="5000"/>
              <a:t>:</a:t>
            </a:r>
          </a:p>
        </p:txBody>
      </p:sp>
      <p:grpSp>
        <p:nvGrpSpPr>
          <p:cNvPr id="2" name="Group 10"/>
          <p:cNvGrpSpPr>
            <a:grpSpLocks/>
          </p:cNvGrpSpPr>
          <p:nvPr/>
        </p:nvGrpSpPr>
        <p:grpSpPr bwMode="auto">
          <a:xfrm>
            <a:off x="-33338" y="2041525"/>
            <a:ext cx="9786938" cy="1463675"/>
            <a:chOff x="-21" y="1286"/>
            <a:chExt cx="6165" cy="922"/>
          </a:xfrm>
        </p:grpSpPr>
        <p:sp>
          <p:nvSpPr>
            <p:cNvPr id="8200" name="AutoShape 8"/>
            <p:cNvSpPr>
              <a:spLocks noChangeArrowheads="1"/>
            </p:cNvSpPr>
            <p:nvPr/>
          </p:nvSpPr>
          <p:spPr bwMode="auto">
            <a:xfrm>
              <a:off x="-21" y="1305"/>
              <a:ext cx="576" cy="528"/>
            </a:xfrm>
            <a:prstGeom prst="star5">
              <a:avLst/>
            </a:prstGeom>
            <a:solidFill>
              <a:srgbClr val="FF0000"/>
            </a:solidFill>
            <a:ln w="9525">
              <a:solidFill>
                <a:schemeClr val="tx1"/>
              </a:solidFill>
              <a:miter lim="800000"/>
              <a:headEnd/>
              <a:tailEnd/>
            </a:ln>
            <a:effectLst/>
          </p:spPr>
          <p:txBody>
            <a:bodyPr wrap="none" anchor="ctr"/>
            <a:lstStyle/>
            <a:p>
              <a:pPr>
                <a:defRPr/>
              </a:pPr>
              <a:endParaRPr lang="en-US"/>
            </a:p>
          </p:txBody>
        </p:sp>
        <p:sp>
          <p:nvSpPr>
            <p:cNvPr id="7176" name="Text Box 3"/>
            <p:cNvSpPr txBox="1">
              <a:spLocks noChangeArrowheads="1"/>
            </p:cNvSpPr>
            <p:nvPr/>
          </p:nvSpPr>
          <p:spPr bwMode="auto">
            <a:xfrm>
              <a:off x="96" y="1286"/>
              <a:ext cx="6048" cy="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AutoNum type="arabicPeriod"/>
              </a:pPr>
              <a:r>
                <a:rPr lang="en-US" altLang="en-US" sz="4000">
                  <a:solidFill>
                    <a:schemeClr val="bg1"/>
                  </a:solidFill>
                </a:rPr>
                <a:t> </a:t>
              </a:r>
              <a:r>
                <a:rPr lang="en-US" altLang="en-US" sz="5000" b="1" u="sng">
                  <a:solidFill>
                    <a:schemeClr val="bg1"/>
                  </a:solidFill>
                  <a:latin typeface="Comic Sans MS" pitchFamily="66" charset="0"/>
                </a:rPr>
                <a:t>SHARP</a:t>
              </a:r>
              <a:r>
                <a:rPr lang="en-US" altLang="en-US" sz="4000">
                  <a:solidFill>
                    <a:schemeClr val="bg1"/>
                  </a:solidFill>
                </a:rPr>
                <a:t> knives are safer than dull knives.</a:t>
              </a:r>
              <a:endParaRPr lang="en-US" altLang="en-US" sz="2000">
                <a:solidFill>
                  <a:schemeClr val="bg1"/>
                </a:solidFill>
              </a:endParaRPr>
            </a:p>
          </p:txBody>
        </p:sp>
      </p:grpSp>
      <p:sp>
        <p:nvSpPr>
          <p:cNvPr id="8196" name="Text Box 4"/>
          <p:cNvSpPr txBox="1">
            <a:spLocks noChangeArrowheads="1"/>
          </p:cNvSpPr>
          <p:nvPr/>
        </p:nvSpPr>
        <p:spPr bwMode="auto">
          <a:xfrm>
            <a:off x="152400" y="3641725"/>
            <a:ext cx="9525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a:solidFill>
                  <a:schemeClr val="bg1"/>
                </a:solidFill>
              </a:rPr>
              <a:t>2. Do not put knives in a drawer full of knives.</a:t>
            </a:r>
            <a:endParaRPr lang="en-US" altLang="en-US" sz="2000">
              <a:solidFill>
                <a:schemeClr val="bg1"/>
              </a:solidFill>
            </a:endParaRPr>
          </a:p>
        </p:txBody>
      </p:sp>
      <p:sp>
        <p:nvSpPr>
          <p:cNvPr id="8198" name="Text Box 5"/>
          <p:cNvSpPr txBox="1">
            <a:spLocks noChangeArrowheads="1"/>
          </p:cNvSpPr>
          <p:nvPr/>
        </p:nvSpPr>
        <p:spPr bwMode="auto">
          <a:xfrm>
            <a:off x="152400" y="5211763"/>
            <a:ext cx="56388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a:solidFill>
                  <a:schemeClr val="bg1"/>
                </a:solidFill>
              </a:rPr>
              <a:t>3. Store knives in a knife block or a knife rack.</a:t>
            </a:r>
            <a:endParaRPr lang="en-US" altLang="en-US" sz="2000">
              <a:solidFill>
                <a:schemeClr val="bg1"/>
              </a:solidFill>
            </a:endParaRPr>
          </a:p>
        </p:txBody>
      </p:sp>
      <p:pic>
        <p:nvPicPr>
          <p:cNvPr id="820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343400"/>
            <a:ext cx="3200400" cy="320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6"/>
                                        </p:tgtEl>
                                        <p:attrNameLst>
                                          <p:attrName>style.visibility</p:attrName>
                                        </p:attrNameLst>
                                      </p:cBhvr>
                                      <p:to>
                                        <p:strVal val="visible"/>
                                      </p:to>
                                    </p:set>
                                    <p:anim calcmode="lin" valueType="num">
                                      <p:cBhvr additive="base">
                                        <p:cTn id="13" dur="500" fill="hold"/>
                                        <p:tgtEl>
                                          <p:spTgt spid="8196"/>
                                        </p:tgtEl>
                                        <p:attrNameLst>
                                          <p:attrName>ppt_x</p:attrName>
                                        </p:attrNameLst>
                                      </p:cBhvr>
                                      <p:tavLst>
                                        <p:tav tm="0">
                                          <p:val>
                                            <p:strVal val="#ppt_x"/>
                                          </p:val>
                                        </p:tav>
                                        <p:tav tm="100000">
                                          <p:val>
                                            <p:strVal val="#ppt_x"/>
                                          </p:val>
                                        </p:tav>
                                      </p:tavLst>
                                    </p:anim>
                                    <p:anim calcmode="lin" valueType="num">
                                      <p:cBhvr additive="base">
                                        <p:cTn id="14"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8"/>
                                        </p:tgtEl>
                                        <p:attrNameLst>
                                          <p:attrName>style.visibility</p:attrName>
                                        </p:attrNameLst>
                                      </p:cBhvr>
                                      <p:to>
                                        <p:strVal val="visible"/>
                                      </p:to>
                                    </p:set>
                                    <p:anim calcmode="lin" valueType="num">
                                      <p:cBhvr additive="base">
                                        <p:cTn id="19" dur="500" fill="hold"/>
                                        <p:tgtEl>
                                          <p:spTgt spid="8198"/>
                                        </p:tgtEl>
                                        <p:attrNameLst>
                                          <p:attrName>ppt_x</p:attrName>
                                        </p:attrNameLst>
                                      </p:cBhvr>
                                      <p:tavLst>
                                        <p:tav tm="0">
                                          <p:val>
                                            <p:strVal val="#ppt_x"/>
                                          </p:val>
                                        </p:tav>
                                        <p:tav tm="100000">
                                          <p:val>
                                            <p:strVal val="#ppt_x"/>
                                          </p:val>
                                        </p:tav>
                                      </p:tavLst>
                                    </p:anim>
                                    <p:anim calcmode="lin" valueType="num">
                                      <p:cBhvr additive="base">
                                        <p:cTn id="20" dur="500" fill="hold"/>
                                        <p:tgtEl>
                                          <p:spTgt spid="819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201"/>
                                        </p:tgtEl>
                                        <p:attrNameLst>
                                          <p:attrName>style.visibility</p:attrName>
                                        </p:attrNameLst>
                                      </p:cBhvr>
                                      <p:to>
                                        <p:strVal val="visible"/>
                                      </p:to>
                                    </p:set>
                                    <p:anim calcmode="lin" valueType="num">
                                      <p:cBhvr additive="base">
                                        <p:cTn id="23" dur="500" fill="hold"/>
                                        <p:tgtEl>
                                          <p:spTgt spid="8201"/>
                                        </p:tgtEl>
                                        <p:attrNameLst>
                                          <p:attrName>ppt_x</p:attrName>
                                        </p:attrNameLst>
                                      </p:cBhvr>
                                      <p:tavLst>
                                        <p:tav tm="0">
                                          <p:val>
                                            <p:strVal val="#ppt_x"/>
                                          </p:val>
                                        </p:tav>
                                        <p:tav tm="100000">
                                          <p:val>
                                            <p:strVal val="#ppt_x"/>
                                          </p:val>
                                        </p:tav>
                                      </p:tavLst>
                                    </p:anim>
                                    <p:anim calcmode="lin" valueType="num">
                                      <p:cBhvr additive="base">
                                        <p:cTn id="24" dur="500" fill="hold"/>
                                        <p:tgtEl>
                                          <p:spTgt spid="82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20000"/>
            </a:gs>
            <a:gs pos="100000">
              <a:srgbClr val="B00000"/>
            </a:gs>
          </a:gsLst>
          <a:path path="shape">
            <a:fillToRect l="50000" t="50000" r="50000" b="50000"/>
          </a:path>
        </a:gradFill>
        <a:effectLst/>
      </p:bgPr>
    </p:bg>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152400" y="60325"/>
            <a:ext cx="9906000" cy="725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a:solidFill>
                  <a:schemeClr val="bg1"/>
                </a:solidFill>
              </a:rPr>
              <a:t>4. Clean up any broken glass immediately; and wrap your hand in a wet paper towel before touching the broken glass.</a:t>
            </a:r>
          </a:p>
          <a:p>
            <a:pPr eaLnBrk="1" hangingPunct="1">
              <a:spcBef>
                <a:spcPct val="50000"/>
              </a:spcBef>
              <a:buFontTx/>
              <a:buNone/>
            </a:pPr>
            <a:endParaRPr lang="en-US" altLang="en-US" sz="2000">
              <a:solidFill>
                <a:schemeClr val="bg1"/>
              </a:solidFill>
            </a:endParaRPr>
          </a:p>
          <a:p>
            <a:pPr eaLnBrk="1" hangingPunct="1">
              <a:spcBef>
                <a:spcPct val="50000"/>
              </a:spcBef>
              <a:buFontTx/>
              <a:buNone/>
            </a:pPr>
            <a:endParaRPr lang="en-US" altLang="en-US" sz="2000">
              <a:solidFill>
                <a:schemeClr val="bg1"/>
              </a:solidFill>
            </a:endParaRPr>
          </a:p>
          <a:p>
            <a:pPr eaLnBrk="1" hangingPunct="1">
              <a:spcBef>
                <a:spcPct val="50000"/>
              </a:spcBef>
              <a:buFontTx/>
              <a:buNone/>
            </a:pPr>
            <a:endParaRPr lang="en-US" altLang="en-US" sz="2000">
              <a:solidFill>
                <a:schemeClr val="bg1"/>
              </a:solidFill>
            </a:endParaRPr>
          </a:p>
          <a:p>
            <a:pPr eaLnBrk="1" hangingPunct="1">
              <a:spcBef>
                <a:spcPct val="50000"/>
              </a:spcBef>
              <a:buFontTx/>
              <a:buNone/>
            </a:pPr>
            <a:endParaRPr lang="en-US" altLang="en-US" sz="2000">
              <a:solidFill>
                <a:schemeClr val="bg1"/>
              </a:solidFill>
            </a:endParaRPr>
          </a:p>
          <a:p>
            <a:pPr eaLnBrk="1" hangingPunct="1">
              <a:spcBef>
                <a:spcPct val="50000"/>
              </a:spcBef>
              <a:buFontTx/>
              <a:buNone/>
            </a:pPr>
            <a:endParaRPr lang="en-US" altLang="en-US" sz="2000">
              <a:solidFill>
                <a:schemeClr val="bg1"/>
              </a:solidFill>
            </a:endParaRPr>
          </a:p>
          <a:p>
            <a:pPr eaLnBrk="1" hangingPunct="1">
              <a:spcBef>
                <a:spcPct val="50000"/>
              </a:spcBef>
              <a:buFontTx/>
              <a:buNone/>
            </a:pPr>
            <a:endParaRPr lang="en-US" altLang="en-US" sz="2000">
              <a:solidFill>
                <a:schemeClr val="bg1"/>
              </a:solidFill>
            </a:endParaRPr>
          </a:p>
          <a:p>
            <a:pPr eaLnBrk="1" hangingPunct="1">
              <a:spcBef>
                <a:spcPct val="50000"/>
              </a:spcBef>
              <a:buFontTx/>
              <a:buNone/>
            </a:pPr>
            <a:endParaRPr lang="en-US" altLang="en-US" sz="2000">
              <a:solidFill>
                <a:schemeClr val="bg1"/>
              </a:solidFill>
            </a:endParaRPr>
          </a:p>
          <a:p>
            <a:pPr eaLnBrk="1" hangingPunct="1">
              <a:spcBef>
                <a:spcPct val="50000"/>
              </a:spcBef>
              <a:buFontTx/>
              <a:buNone/>
            </a:pPr>
            <a:r>
              <a:rPr lang="en-US" altLang="en-US" sz="4000">
                <a:solidFill>
                  <a:schemeClr val="bg1"/>
                </a:solidFill>
              </a:rPr>
              <a:t>		*If this happens in the lab, get me 		immediately and let me know what 		was broken and if anyone was hurt.  </a:t>
            </a:r>
            <a:endParaRPr lang="en-US" altLang="en-US" sz="2000">
              <a:solidFill>
                <a:schemeClr val="bg1"/>
              </a:solidFill>
            </a:endParaRP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r="2000"/>
          <a:stretch>
            <a:fillRect/>
          </a:stretch>
        </p:blipFill>
        <p:spPr bwMode="auto">
          <a:xfrm>
            <a:off x="2743200" y="1981200"/>
            <a:ext cx="4495800" cy="34369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ppt_x"/>
                                          </p:val>
                                        </p:tav>
                                        <p:tav tm="100000">
                                          <p:val>
                                            <p:strVal val="#ppt_x"/>
                                          </p:val>
                                        </p:tav>
                                      </p:tavLst>
                                    </p:anim>
                                    <p:anim calcmode="lin" valueType="num">
                                      <p:cBhvr additive="base">
                                        <p:cTn id="8" dur="500" fill="hold"/>
                                        <p:tgtEl>
                                          <p:spTgt spid="92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218"/>
                                        </p:tgtEl>
                                        <p:attrNameLst>
                                          <p:attrName>style.visibility</p:attrName>
                                        </p:attrNameLst>
                                      </p:cBhvr>
                                      <p:to>
                                        <p:strVal val="visible"/>
                                      </p:to>
                                    </p:set>
                                    <p:anim calcmode="lin" valueType="num">
                                      <p:cBhvr additive="base">
                                        <p:cTn id="11" dur="500" fill="hold"/>
                                        <p:tgtEl>
                                          <p:spTgt spid="9218"/>
                                        </p:tgtEl>
                                        <p:attrNameLst>
                                          <p:attrName>ppt_x</p:attrName>
                                        </p:attrNameLst>
                                      </p:cBhvr>
                                      <p:tavLst>
                                        <p:tav tm="0">
                                          <p:val>
                                            <p:strVal val="#ppt_x"/>
                                          </p:val>
                                        </p:tav>
                                        <p:tav tm="100000">
                                          <p:val>
                                            <p:strVal val="#ppt_x"/>
                                          </p:val>
                                        </p:tav>
                                      </p:tavLst>
                                    </p:anim>
                                    <p:anim calcmode="lin" valueType="num">
                                      <p:cBhvr additive="base">
                                        <p:cTn id="12"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20000"/>
            </a:gs>
            <a:gs pos="100000">
              <a:srgbClr val="B00000"/>
            </a:gs>
          </a:gsLst>
          <a:path path="shape">
            <a:fillToRect l="50000" t="50000" r="50000" b="50000"/>
          </a:path>
        </a:gradFill>
        <a:effectLst/>
      </p:bgPr>
    </p:bg>
    <p:spTree>
      <p:nvGrpSpPr>
        <p:cNvPr id="1" name=""/>
        <p:cNvGrpSpPr/>
        <p:nvPr/>
      </p:nvGrpSpPr>
      <p:grpSpPr>
        <a:xfrm>
          <a:off x="0" y="0"/>
          <a:ext cx="0" cy="0"/>
          <a:chOff x="0" y="0"/>
          <a:chExt cx="0" cy="0"/>
        </a:xfrm>
      </p:grpSpPr>
      <p:grpSp>
        <p:nvGrpSpPr>
          <p:cNvPr id="2" name="Group 10"/>
          <p:cNvGrpSpPr>
            <a:grpSpLocks/>
          </p:cNvGrpSpPr>
          <p:nvPr/>
        </p:nvGrpSpPr>
        <p:grpSpPr bwMode="auto">
          <a:xfrm>
            <a:off x="47625" y="52388"/>
            <a:ext cx="9858375" cy="3621087"/>
            <a:chOff x="30" y="33"/>
            <a:chExt cx="6210" cy="2281"/>
          </a:xfrm>
        </p:grpSpPr>
        <p:sp>
          <p:nvSpPr>
            <p:cNvPr id="10244" name="AutoShape 4"/>
            <p:cNvSpPr>
              <a:spLocks noChangeArrowheads="1"/>
            </p:cNvSpPr>
            <p:nvPr/>
          </p:nvSpPr>
          <p:spPr bwMode="auto">
            <a:xfrm>
              <a:off x="30" y="33"/>
              <a:ext cx="729" cy="629"/>
            </a:xfrm>
            <a:prstGeom prst="star5">
              <a:avLst/>
            </a:prstGeom>
            <a:solidFill>
              <a:srgbClr val="FF0000"/>
            </a:solidFill>
            <a:ln w="9525">
              <a:solidFill>
                <a:schemeClr val="tx1"/>
              </a:solidFill>
              <a:miter lim="800000"/>
              <a:headEnd/>
              <a:tailEnd/>
            </a:ln>
            <a:effectLst/>
          </p:spPr>
          <p:txBody>
            <a:bodyPr wrap="none" anchor="ctr"/>
            <a:lstStyle/>
            <a:p>
              <a:pPr>
                <a:defRPr/>
              </a:pPr>
              <a:endParaRPr lang="en-US"/>
            </a:p>
          </p:txBody>
        </p:sp>
        <p:sp>
          <p:nvSpPr>
            <p:cNvPr id="9226" name="Text Box 3"/>
            <p:cNvSpPr txBox="1">
              <a:spLocks noChangeArrowheads="1"/>
            </p:cNvSpPr>
            <p:nvPr/>
          </p:nvSpPr>
          <p:spPr bwMode="auto">
            <a:xfrm>
              <a:off x="240" y="144"/>
              <a:ext cx="6000" cy="2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a:solidFill>
                    <a:schemeClr val="bg1"/>
                  </a:solidFill>
                </a:rPr>
                <a:t>5. In the case of someone getting cut, 		the 	general rule is to </a:t>
              </a:r>
              <a:r>
                <a:rPr lang="en-US" altLang="en-US" sz="5000" b="1" u="sng">
                  <a:solidFill>
                    <a:schemeClr val="bg1"/>
                  </a:solidFill>
                  <a:latin typeface="Comic Sans MS" pitchFamily="66" charset="0"/>
                </a:rPr>
                <a:t>APPLY </a:t>
              </a:r>
              <a:r>
                <a:rPr lang="en-US" altLang="en-US" sz="5000" b="1">
                  <a:solidFill>
                    <a:schemeClr val="bg1"/>
                  </a:solidFill>
                  <a:latin typeface="Comic Sans MS" pitchFamily="66" charset="0"/>
                </a:rPr>
                <a:t>			</a:t>
              </a:r>
              <a:r>
                <a:rPr lang="en-US" altLang="en-US" sz="5000" b="1" u="sng">
                  <a:solidFill>
                    <a:schemeClr val="bg1"/>
                  </a:solidFill>
                  <a:latin typeface="Comic Sans MS" pitchFamily="66" charset="0"/>
                </a:rPr>
                <a:t>PRESSURE</a:t>
              </a:r>
              <a:r>
                <a:rPr lang="en-US" altLang="en-US" sz="4000">
                  <a:solidFill>
                    <a:schemeClr val="bg1"/>
                  </a:solidFill>
                </a:rPr>
                <a:t> by using a clean 		cloth covering the wound and 			pressing directly on the wound.</a:t>
              </a:r>
              <a:endParaRPr lang="en-US" altLang="en-US" sz="2000">
                <a:solidFill>
                  <a:schemeClr val="bg1"/>
                </a:solidFill>
              </a:endParaRPr>
            </a:p>
          </p:txBody>
        </p:sp>
      </p:grpSp>
      <p:grpSp>
        <p:nvGrpSpPr>
          <p:cNvPr id="3" name="Group 8"/>
          <p:cNvGrpSpPr>
            <a:grpSpLocks/>
          </p:cNvGrpSpPr>
          <p:nvPr/>
        </p:nvGrpSpPr>
        <p:grpSpPr bwMode="auto">
          <a:xfrm>
            <a:off x="3505200" y="3443288"/>
            <a:ext cx="2967038" cy="2652712"/>
            <a:chOff x="2208" y="1968"/>
            <a:chExt cx="1869" cy="1671"/>
          </a:xfrm>
        </p:grpSpPr>
        <p:pic>
          <p:nvPicPr>
            <p:cNvPr id="9223" name="Picture 6"/>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rot="776645">
              <a:off x="2277" y="2007"/>
              <a:ext cx="1800"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7"/>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rot="20892788" flipH="1">
              <a:off x="2208" y="1968"/>
              <a:ext cx="1800"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1"/>
          <p:cNvGrpSpPr>
            <a:grpSpLocks/>
          </p:cNvGrpSpPr>
          <p:nvPr/>
        </p:nvGrpSpPr>
        <p:grpSpPr bwMode="auto">
          <a:xfrm>
            <a:off x="47625" y="5526088"/>
            <a:ext cx="9839325" cy="2274887"/>
            <a:chOff x="30" y="3481"/>
            <a:chExt cx="6198" cy="1433"/>
          </a:xfrm>
        </p:grpSpPr>
        <p:sp>
          <p:nvSpPr>
            <p:cNvPr id="10245" name="AutoShape 5"/>
            <p:cNvSpPr>
              <a:spLocks noChangeArrowheads="1"/>
            </p:cNvSpPr>
            <p:nvPr/>
          </p:nvSpPr>
          <p:spPr bwMode="auto">
            <a:xfrm>
              <a:off x="30" y="3481"/>
              <a:ext cx="729" cy="629"/>
            </a:xfrm>
            <a:prstGeom prst="star5">
              <a:avLst/>
            </a:prstGeom>
            <a:solidFill>
              <a:srgbClr val="FF0000"/>
            </a:solidFill>
            <a:ln w="9525">
              <a:solidFill>
                <a:schemeClr val="tx1"/>
              </a:solidFill>
              <a:miter lim="800000"/>
              <a:headEnd/>
              <a:tailEnd/>
            </a:ln>
            <a:effectLst/>
          </p:spPr>
          <p:txBody>
            <a:bodyPr wrap="none" anchor="ctr"/>
            <a:lstStyle/>
            <a:p>
              <a:pPr>
                <a:defRPr/>
              </a:pPr>
              <a:endParaRPr lang="en-US"/>
            </a:p>
          </p:txBody>
        </p:sp>
        <p:sp>
          <p:nvSpPr>
            <p:cNvPr id="9222" name="Text Box 3"/>
            <p:cNvSpPr txBox="1">
              <a:spLocks noChangeArrowheads="1"/>
            </p:cNvSpPr>
            <p:nvPr/>
          </p:nvSpPr>
          <p:spPr bwMode="auto">
            <a:xfrm>
              <a:off x="228" y="3608"/>
              <a:ext cx="6000" cy="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a:solidFill>
                    <a:schemeClr val="bg1"/>
                  </a:solidFill>
                </a:rPr>
                <a:t>6. Sometimes, you will need to apply 		pressure on the wound and on the 		nearest </a:t>
              </a:r>
              <a:r>
                <a:rPr lang="en-US" altLang="en-US" sz="5000" b="1" u="sng">
                  <a:solidFill>
                    <a:schemeClr val="bg1"/>
                  </a:solidFill>
                  <a:latin typeface="Comic Sans MS" pitchFamily="66" charset="0"/>
                </a:rPr>
                <a:t>PRESSURE</a:t>
              </a:r>
              <a:r>
                <a:rPr lang="en-US" altLang="en-US" sz="5000" b="1">
                  <a:solidFill>
                    <a:schemeClr val="bg1"/>
                  </a:solidFill>
                  <a:latin typeface="Comic Sans MS" pitchFamily="66" charset="0"/>
                </a:rPr>
                <a:t> </a:t>
              </a:r>
              <a:r>
                <a:rPr lang="en-US" altLang="en-US" sz="5000" b="1" u="sng">
                  <a:solidFill>
                    <a:schemeClr val="bg1"/>
                  </a:solidFill>
                  <a:latin typeface="Comic Sans MS" pitchFamily="66" charset="0"/>
                </a:rPr>
                <a:t>POINT</a:t>
              </a:r>
              <a:r>
                <a:rPr lang="en-US" altLang="en-US" sz="4000">
                  <a:solidFill>
                    <a:schemeClr val="bg1"/>
                  </a:solidFill>
                </a:rPr>
                <a:t>.  </a:t>
              </a:r>
              <a:endParaRPr lang="en-US" altLang="en-US" sz="200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860D"/>
            </a:gs>
            <a:gs pos="100000">
              <a:srgbClr val="FF3300"/>
            </a:gs>
          </a:gsLst>
          <a:path path="shape">
            <a:fillToRect l="50000" t="50000" r="50000" b="50000"/>
          </a:path>
        </a:gradFill>
        <a:effectLst/>
      </p:bgPr>
    </p:bg>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19100" y="457200"/>
            <a:ext cx="9220200" cy="892175"/>
          </a:xfrm>
          <a:prstGeom prst="rect">
            <a:avLst/>
          </a:prstGeom>
          <a:solidFill>
            <a:schemeClr val="bg1"/>
          </a:solidFill>
          <a:ln w="38100">
            <a:solidFill>
              <a:schemeClr val="tx1"/>
            </a:solidFill>
            <a:miter lim="800000"/>
            <a:headEnd/>
            <a:tailEnd/>
          </a:ln>
        </p:spPr>
        <p:txBody>
          <a:bodyPr>
            <a:spAutoFit/>
          </a:bodyPr>
          <a:lstStyle>
            <a:lvl1pPr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algn="ctr" eaLnBrk="1" hangingPunct="1">
              <a:spcBef>
                <a:spcPct val="50000"/>
              </a:spcBef>
              <a:buFontTx/>
              <a:buNone/>
            </a:pPr>
            <a:r>
              <a:rPr lang="en-US" altLang="en-US" sz="4500" b="1"/>
              <a:t>To avoid getting </a:t>
            </a:r>
            <a:r>
              <a:rPr lang="en-US" altLang="en-US" sz="4500" b="1">
                <a:latin typeface="Matura MT Script Capitals" pitchFamily="66" charset="0"/>
              </a:rPr>
              <a:t>BURNED</a:t>
            </a:r>
            <a:r>
              <a:rPr lang="en-US" altLang="en-US" sz="5000"/>
              <a:t>:</a:t>
            </a:r>
          </a:p>
        </p:txBody>
      </p:sp>
      <p:sp>
        <p:nvSpPr>
          <p:cNvPr id="11271" name="Text Box 3"/>
          <p:cNvSpPr txBox="1">
            <a:spLocks noChangeArrowheads="1"/>
          </p:cNvSpPr>
          <p:nvPr/>
        </p:nvSpPr>
        <p:spPr bwMode="auto">
          <a:xfrm>
            <a:off x="152400" y="1965325"/>
            <a:ext cx="6400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AutoNum type="arabicPeriod"/>
            </a:pPr>
            <a:r>
              <a:rPr lang="en-US" altLang="en-US" sz="4000">
                <a:solidFill>
                  <a:schemeClr val="bg1"/>
                </a:solidFill>
              </a:rPr>
              <a:t> Stand to the side of the oven when 	opening it.</a:t>
            </a:r>
            <a:endParaRPr lang="en-US" altLang="en-US" sz="2000">
              <a:solidFill>
                <a:schemeClr val="bg1"/>
              </a:solidFill>
            </a:endParaRPr>
          </a:p>
        </p:txBody>
      </p:sp>
      <p:pic>
        <p:nvPicPr>
          <p:cNvPr id="1127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5240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4"/>
          <p:cNvSpPr txBox="1">
            <a:spLocks noChangeArrowheads="1"/>
          </p:cNvSpPr>
          <p:nvPr/>
        </p:nvSpPr>
        <p:spPr bwMode="auto">
          <a:xfrm>
            <a:off x="152400" y="4632325"/>
            <a:ext cx="70866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19175" eaLnBrk="0" hangingPunct="0">
              <a:spcBef>
                <a:spcPct val="20000"/>
              </a:spcBef>
              <a:buChar char="•"/>
              <a:defRPr sz="3600">
                <a:solidFill>
                  <a:schemeClr val="tx1"/>
                </a:solidFill>
                <a:latin typeface="Arial" charset="0"/>
                <a:cs typeface="Arial" charset="0"/>
              </a:defRPr>
            </a:lvl1pPr>
            <a:lvl2pPr marL="742950" indent="-285750" defTabSz="1019175" eaLnBrk="0" hangingPunct="0">
              <a:spcBef>
                <a:spcPct val="20000"/>
              </a:spcBef>
              <a:buChar char="–"/>
              <a:defRPr sz="3100">
                <a:solidFill>
                  <a:schemeClr val="tx1"/>
                </a:solidFill>
                <a:latin typeface="Arial" charset="0"/>
                <a:cs typeface="Arial" charset="0"/>
              </a:defRPr>
            </a:lvl2pPr>
            <a:lvl3pPr marL="1143000" indent="-228600" defTabSz="1019175" eaLnBrk="0" hangingPunct="0">
              <a:spcBef>
                <a:spcPct val="20000"/>
              </a:spcBef>
              <a:buChar char="•"/>
              <a:defRPr sz="2700">
                <a:solidFill>
                  <a:schemeClr val="tx1"/>
                </a:solidFill>
                <a:latin typeface="Arial" charset="0"/>
                <a:cs typeface="Arial" charset="0"/>
              </a:defRPr>
            </a:lvl3pPr>
            <a:lvl4pPr marL="1600200" indent="-228600" defTabSz="1019175" eaLnBrk="0" hangingPunct="0">
              <a:spcBef>
                <a:spcPct val="20000"/>
              </a:spcBef>
              <a:buChar char="–"/>
              <a:defRPr sz="2200">
                <a:solidFill>
                  <a:schemeClr val="tx1"/>
                </a:solidFill>
                <a:latin typeface="Arial" charset="0"/>
                <a:cs typeface="Arial" charset="0"/>
              </a:defRPr>
            </a:lvl4pPr>
            <a:lvl5pPr marL="2057400" indent="-228600" defTabSz="1019175" eaLnBrk="0" hangingPunct="0">
              <a:spcBef>
                <a:spcPct val="20000"/>
              </a:spcBef>
              <a:buChar char="»"/>
              <a:defRPr sz="2200">
                <a:solidFill>
                  <a:schemeClr val="tx1"/>
                </a:solidFill>
                <a:latin typeface="Arial" charset="0"/>
                <a:cs typeface="Arial" charset="0"/>
              </a:defRPr>
            </a:lvl5pPr>
            <a:lvl6pPr marL="2514600" indent="-228600" defTabSz="1019175" eaLnBrk="0" fontAlgn="base" hangingPunct="0">
              <a:spcBef>
                <a:spcPct val="20000"/>
              </a:spcBef>
              <a:spcAft>
                <a:spcPct val="0"/>
              </a:spcAft>
              <a:buChar char="»"/>
              <a:defRPr sz="2200">
                <a:solidFill>
                  <a:schemeClr val="tx1"/>
                </a:solidFill>
                <a:latin typeface="Arial" charset="0"/>
                <a:cs typeface="Arial" charset="0"/>
              </a:defRPr>
            </a:lvl6pPr>
            <a:lvl7pPr marL="2971800" indent="-228600" defTabSz="1019175" eaLnBrk="0" fontAlgn="base" hangingPunct="0">
              <a:spcBef>
                <a:spcPct val="20000"/>
              </a:spcBef>
              <a:spcAft>
                <a:spcPct val="0"/>
              </a:spcAft>
              <a:buChar char="»"/>
              <a:defRPr sz="2200">
                <a:solidFill>
                  <a:schemeClr val="tx1"/>
                </a:solidFill>
                <a:latin typeface="Arial" charset="0"/>
                <a:cs typeface="Arial" charset="0"/>
              </a:defRPr>
            </a:lvl7pPr>
            <a:lvl8pPr marL="3429000" indent="-228600" defTabSz="1019175" eaLnBrk="0" fontAlgn="base" hangingPunct="0">
              <a:spcBef>
                <a:spcPct val="20000"/>
              </a:spcBef>
              <a:spcAft>
                <a:spcPct val="0"/>
              </a:spcAft>
              <a:buChar char="»"/>
              <a:defRPr sz="2200">
                <a:solidFill>
                  <a:schemeClr val="tx1"/>
                </a:solidFill>
                <a:latin typeface="Arial" charset="0"/>
                <a:cs typeface="Arial" charset="0"/>
              </a:defRPr>
            </a:lvl8pPr>
            <a:lvl9pPr marL="3886200" indent="-228600" defTabSz="1019175" eaLnBrk="0" fontAlgn="base" hangingPunct="0">
              <a:spcBef>
                <a:spcPct val="20000"/>
              </a:spcBef>
              <a:spcAft>
                <a:spcPct val="0"/>
              </a:spcAft>
              <a:buChar char="»"/>
              <a:defRPr sz="2200">
                <a:solidFill>
                  <a:schemeClr val="tx1"/>
                </a:solidFill>
                <a:latin typeface="Arial" charset="0"/>
                <a:cs typeface="Arial" charset="0"/>
              </a:defRPr>
            </a:lvl9pPr>
          </a:lstStyle>
          <a:p>
            <a:pPr eaLnBrk="1" hangingPunct="1">
              <a:spcBef>
                <a:spcPct val="50000"/>
              </a:spcBef>
              <a:buFontTx/>
              <a:buNone/>
            </a:pPr>
            <a:r>
              <a:rPr lang="en-US" altLang="en-US" sz="4000">
                <a:solidFill>
                  <a:schemeClr val="bg1"/>
                </a:solidFill>
              </a:rPr>
              <a:t>2. Use hot pads for handling hot pans etc. (this includes those coming out of the microwave).</a:t>
            </a:r>
            <a:endParaRPr lang="en-US" altLang="en-US" sz="2000">
              <a:solidFill>
                <a:schemeClr val="bg1"/>
              </a:solidFill>
            </a:endParaRPr>
          </a:p>
        </p:txBody>
      </p:sp>
      <p:pic>
        <p:nvPicPr>
          <p:cNvPr id="11275" name="Picture 5"/>
          <p:cNvPicPr>
            <a:picLocks noChangeAspect="1" noChangeArrowheads="1"/>
          </p:cNvPicPr>
          <p:nvPr/>
        </p:nvPicPr>
        <p:blipFill>
          <a:blip r:embed="rId4">
            <a:clrChange>
              <a:clrFrom>
                <a:srgbClr val="CED9DE"/>
              </a:clrFrom>
              <a:clrTo>
                <a:srgbClr val="CED9DE">
                  <a:alpha val="0"/>
                </a:srgbClr>
              </a:clrTo>
            </a:clrChange>
            <a:extLst>
              <a:ext uri="{28A0092B-C50C-407E-A947-70E740481C1C}">
                <a14:useLocalDpi xmlns:a14="http://schemas.microsoft.com/office/drawing/2010/main" val="0"/>
              </a:ext>
            </a:extLst>
          </a:blip>
          <a:srcRect/>
          <a:stretch>
            <a:fillRect/>
          </a:stretch>
        </p:blipFill>
        <p:spPr bwMode="auto">
          <a:xfrm>
            <a:off x="6705600" y="4876800"/>
            <a:ext cx="3021013"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271"/>
                                        </p:tgtEl>
                                        <p:attrNameLst>
                                          <p:attrName>style.visibility</p:attrName>
                                        </p:attrNameLst>
                                      </p:cBhvr>
                                      <p:to>
                                        <p:strVal val="visible"/>
                                      </p:to>
                                    </p:set>
                                    <p:anim calcmode="lin" valueType="num">
                                      <p:cBhvr additive="base">
                                        <p:cTn id="7" dur="500" fill="hold"/>
                                        <p:tgtEl>
                                          <p:spTgt spid="11271"/>
                                        </p:tgtEl>
                                        <p:attrNameLst>
                                          <p:attrName>ppt_x</p:attrName>
                                        </p:attrNameLst>
                                      </p:cBhvr>
                                      <p:tavLst>
                                        <p:tav tm="0">
                                          <p:val>
                                            <p:strVal val="#ppt_x"/>
                                          </p:val>
                                        </p:tav>
                                        <p:tav tm="100000">
                                          <p:val>
                                            <p:strVal val="#ppt_x"/>
                                          </p:val>
                                        </p:tav>
                                      </p:tavLst>
                                    </p:anim>
                                    <p:anim calcmode="lin" valueType="num">
                                      <p:cBhvr additive="base">
                                        <p:cTn id="8" dur="500" fill="hold"/>
                                        <p:tgtEl>
                                          <p:spTgt spid="1127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272"/>
                                        </p:tgtEl>
                                        <p:attrNameLst>
                                          <p:attrName>style.visibility</p:attrName>
                                        </p:attrNameLst>
                                      </p:cBhvr>
                                      <p:to>
                                        <p:strVal val="visible"/>
                                      </p:to>
                                    </p:set>
                                    <p:anim calcmode="lin" valueType="num">
                                      <p:cBhvr additive="base">
                                        <p:cTn id="11" dur="500" fill="hold"/>
                                        <p:tgtEl>
                                          <p:spTgt spid="11272"/>
                                        </p:tgtEl>
                                        <p:attrNameLst>
                                          <p:attrName>ppt_x</p:attrName>
                                        </p:attrNameLst>
                                      </p:cBhvr>
                                      <p:tavLst>
                                        <p:tav tm="0">
                                          <p:val>
                                            <p:strVal val="#ppt_x"/>
                                          </p:val>
                                        </p:tav>
                                        <p:tav tm="100000">
                                          <p:val>
                                            <p:strVal val="#ppt_x"/>
                                          </p:val>
                                        </p:tav>
                                      </p:tavLst>
                                    </p:anim>
                                    <p:anim calcmode="lin" valueType="num">
                                      <p:cBhvr additive="base">
                                        <p:cTn id="12" dur="500" fill="hold"/>
                                        <p:tgtEl>
                                          <p:spTgt spid="1127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269"/>
                                        </p:tgtEl>
                                        <p:attrNameLst>
                                          <p:attrName>style.visibility</p:attrName>
                                        </p:attrNameLst>
                                      </p:cBhvr>
                                      <p:to>
                                        <p:strVal val="visible"/>
                                      </p:to>
                                    </p:set>
                                    <p:anim calcmode="lin" valueType="num">
                                      <p:cBhvr additive="base">
                                        <p:cTn id="17" dur="500" fill="hold"/>
                                        <p:tgtEl>
                                          <p:spTgt spid="11269"/>
                                        </p:tgtEl>
                                        <p:attrNameLst>
                                          <p:attrName>ppt_x</p:attrName>
                                        </p:attrNameLst>
                                      </p:cBhvr>
                                      <p:tavLst>
                                        <p:tav tm="0">
                                          <p:val>
                                            <p:strVal val="#ppt_x"/>
                                          </p:val>
                                        </p:tav>
                                        <p:tav tm="100000">
                                          <p:val>
                                            <p:strVal val="#ppt_x"/>
                                          </p:val>
                                        </p:tav>
                                      </p:tavLst>
                                    </p:anim>
                                    <p:anim calcmode="lin" valueType="num">
                                      <p:cBhvr additive="base">
                                        <p:cTn id="18" dur="500" fill="hold"/>
                                        <p:tgtEl>
                                          <p:spTgt spid="1126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275"/>
                                        </p:tgtEl>
                                        <p:attrNameLst>
                                          <p:attrName>style.visibility</p:attrName>
                                        </p:attrNameLst>
                                      </p:cBhvr>
                                      <p:to>
                                        <p:strVal val="visible"/>
                                      </p:to>
                                    </p:set>
                                    <p:anim calcmode="lin" valueType="num">
                                      <p:cBhvr additive="base">
                                        <p:cTn id="21" dur="500" fill="hold"/>
                                        <p:tgtEl>
                                          <p:spTgt spid="11275"/>
                                        </p:tgtEl>
                                        <p:attrNameLst>
                                          <p:attrName>ppt_x</p:attrName>
                                        </p:attrNameLst>
                                      </p:cBhvr>
                                      <p:tavLst>
                                        <p:tav tm="0">
                                          <p:val>
                                            <p:strVal val="#ppt_x"/>
                                          </p:val>
                                        </p:tav>
                                        <p:tav tm="100000">
                                          <p:val>
                                            <p:strVal val="#ppt_x"/>
                                          </p:val>
                                        </p:tav>
                                      </p:tavLst>
                                    </p:anim>
                                    <p:anim calcmode="lin" valueType="num">
                                      <p:cBhvr additive="base">
                                        <p:cTn id="22" dur="500" fill="hold"/>
                                        <p:tgtEl>
                                          <p:spTgt spid="112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P spid="11269"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2031</TotalTime>
  <Words>947</Words>
  <Application>Microsoft Office PowerPoint</Application>
  <PresentationFormat>Custom</PresentationFormat>
  <Paragraphs>136</Paragraphs>
  <Slides>35</Slides>
  <Notes>35</Notes>
  <HiddenSlides>0</HiddenSlides>
  <MMClips>1</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Personal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Laura Schiers</dc:creator>
  <cp:lastModifiedBy>Laura Schiers</cp:lastModifiedBy>
  <cp:revision>162</cp:revision>
  <dcterms:created xsi:type="dcterms:W3CDTF">2006-09-11T00:20:09Z</dcterms:created>
  <dcterms:modified xsi:type="dcterms:W3CDTF">2014-08-28T20:45:10Z</dcterms:modified>
</cp:coreProperties>
</file>