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7A2F6-D648-4C93-BD54-30EB653BB9C4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5C59-AF83-4A90-82AF-37ABAFA4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Eg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003" y="1391364"/>
            <a:ext cx="4225197" cy="5955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5829300" cy="7408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Parts of the Egg</a:t>
            </a:r>
            <a:endParaRPr lang="en-US" b="1" u="sng" dirty="0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00050" y="3157537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	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00050" y="547528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400050" y="175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400050" y="2547937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	</a:t>
            </a: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400050" y="486568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12" name="Rectangle 42"/>
          <p:cNvSpPr>
            <a:spLocks noChangeArrowheads="1"/>
          </p:cNvSpPr>
          <p:nvPr/>
        </p:nvSpPr>
        <p:spPr bwMode="auto">
          <a:xfrm>
            <a:off x="400050" y="486568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5791200" y="973137"/>
            <a:ext cx="2073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133600" y="1143000"/>
            <a:ext cx="4495800" cy="457200"/>
            <a:chOff x="3581400" y="1276290"/>
            <a:chExt cx="4495800" cy="457200"/>
          </a:xfrm>
        </p:grpSpPr>
        <p:sp>
          <p:nvSpPr>
            <p:cNvPr id="15" name="Line 48"/>
            <p:cNvSpPr>
              <a:spLocks noChangeShapeType="1"/>
            </p:cNvSpPr>
            <p:nvPr/>
          </p:nvSpPr>
          <p:spPr bwMode="auto">
            <a:xfrm flipV="1">
              <a:off x="3581400" y="1523998"/>
              <a:ext cx="2057400" cy="2094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5638800" y="1276290"/>
              <a:ext cx="2438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 dirty="0" smtClean="0">
                  <a:latin typeface="+mj-lt"/>
                </a:rPr>
                <a:t>Air </a:t>
              </a:r>
              <a:r>
                <a:rPr lang="en-US" sz="2000" b="1" u="sng" dirty="0">
                  <a:latin typeface="+mj-lt"/>
                </a:rPr>
                <a:t>Pocket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48000" y="5029200"/>
            <a:ext cx="4161311" cy="1981200"/>
            <a:chOff x="4870940" y="2330866"/>
            <a:chExt cx="4081284" cy="1911881"/>
          </a:xfrm>
        </p:grpSpPr>
        <p:sp>
          <p:nvSpPr>
            <p:cNvPr id="18" name="Line 45"/>
            <p:cNvSpPr>
              <a:spLocks noChangeShapeType="1"/>
            </p:cNvSpPr>
            <p:nvPr/>
          </p:nvSpPr>
          <p:spPr bwMode="auto">
            <a:xfrm>
              <a:off x="4870940" y="2330866"/>
              <a:ext cx="971550" cy="12500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5828025" y="3380972"/>
              <a:ext cx="3124199" cy="8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 dirty="0" smtClean="0">
                  <a:latin typeface="+mj-lt"/>
                </a:rPr>
                <a:t>Yolk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+mj-lt"/>
                </a:rPr>
                <a:t>High </a:t>
              </a:r>
              <a:r>
                <a:rPr lang="en-US" sz="2000" dirty="0">
                  <a:latin typeface="+mj-lt"/>
                </a:rPr>
                <a:t>in fat and c</a:t>
              </a:r>
              <a:r>
                <a:rPr lang="en-US" sz="2000" dirty="0" smtClean="0">
                  <a:latin typeface="+mj-lt"/>
                </a:rPr>
                <a:t>holesterol 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14600" y="6248399"/>
            <a:ext cx="5029200" cy="1835871"/>
            <a:chOff x="4191000" y="3271044"/>
            <a:chExt cx="5029200" cy="1854995"/>
          </a:xfrm>
        </p:grpSpPr>
        <p:sp>
          <p:nvSpPr>
            <p:cNvPr id="21" name="Line 46"/>
            <p:cNvSpPr>
              <a:spLocks noChangeShapeType="1"/>
            </p:cNvSpPr>
            <p:nvPr/>
          </p:nvSpPr>
          <p:spPr bwMode="auto">
            <a:xfrm>
              <a:off x="4191000" y="3271044"/>
              <a:ext cx="1371600" cy="145335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53"/>
            <p:cNvSpPr txBox="1">
              <a:spLocks noChangeArrowheads="1"/>
            </p:cNvSpPr>
            <p:nvPr/>
          </p:nvSpPr>
          <p:spPr bwMode="auto">
            <a:xfrm>
              <a:off x="5562600" y="4271964"/>
              <a:ext cx="3657600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 dirty="0" smtClean="0">
                  <a:latin typeface="+mj-lt"/>
                </a:rPr>
                <a:t>Chalazae</a:t>
              </a:r>
              <a:endParaRPr lang="en-US" sz="2000" b="1" u="sng" dirty="0">
                <a:latin typeface="+mj-lt"/>
              </a:endParaRPr>
            </a:p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+mj-lt"/>
                </a:rPr>
                <a:t>Keeps </a:t>
              </a:r>
              <a:r>
                <a:rPr lang="en-US" sz="2000" dirty="0">
                  <a:latin typeface="+mj-lt"/>
                </a:rPr>
                <a:t>the yolk centered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62200" y="7315200"/>
            <a:ext cx="3276600" cy="1523999"/>
            <a:chOff x="5105400" y="4976575"/>
            <a:chExt cx="3276600" cy="1523999"/>
          </a:xfrm>
        </p:grpSpPr>
        <p:sp>
          <p:nvSpPr>
            <p:cNvPr id="24" name="Line 54"/>
            <p:cNvSpPr>
              <a:spLocks noChangeShapeType="1"/>
            </p:cNvSpPr>
            <p:nvPr/>
          </p:nvSpPr>
          <p:spPr bwMode="auto">
            <a:xfrm>
              <a:off x="5105400" y="4976575"/>
              <a:ext cx="152400" cy="685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55"/>
            <p:cNvSpPr txBox="1">
              <a:spLocks noChangeArrowheads="1"/>
            </p:cNvSpPr>
            <p:nvPr/>
          </p:nvSpPr>
          <p:spPr bwMode="auto">
            <a:xfrm>
              <a:off x="5105400" y="5638800"/>
              <a:ext cx="32766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 dirty="0" smtClean="0">
                  <a:latin typeface="+mj-lt"/>
                </a:rPr>
                <a:t>Shell </a:t>
              </a:r>
              <a:endParaRPr lang="en-US" sz="2000" b="1" u="sng" dirty="0">
                <a:latin typeface="+mj-lt"/>
              </a:endParaRPr>
            </a:p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+mj-lt"/>
                </a:rPr>
                <a:t>Protects </a:t>
              </a:r>
              <a:r>
                <a:rPr lang="en-US" sz="2000" dirty="0">
                  <a:latin typeface="+mj-lt"/>
                </a:rPr>
                <a:t>the egg contents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19400" y="2186226"/>
            <a:ext cx="4267200" cy="861774"/>
            <a:chOff x="5105400" y="1905000"/>
            <a:chExt cx="4267200" cy="861774"/>
          </a:xfrm>
        </p:grpSpPr>
        <p:sp>
          <p:nvSpPr>
            <p:cNvPr id="27" name="Line 44"/>
            <p:cNvSpPr>
              <a:spLocks noChangeShapeType="1"/>
            </p:cNvSpPr>
            <p:nvPr/>
          </p:nvSpPr>
          <p:spPr bwMode="auto">
            <a:xfrm flipV="1">
              <a:off x="5105400" y="2209797"/>
              <a:ext cx="1143000" cy="4807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6248400" y="1905000"/>
              <a:ext cx="31242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 dirty="0" smtClean="0">
                  <a:latin typeface="+mj-lt"/>
                </a:rPr>
                <a:t>Thick Albumin (Egg White)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+mj-lt"/>
                </a:rPr>
                <a:t>Around the egg yolk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33800" y="3733800"/>
            <a:ext cx="3505200" cy="1477328"/>
            <a:chOff x="5638800" y="1905000"/>
            <a:chExt cx="3505200" cy="1477328"/>
          </a:xfrm>
        </p:grpSpPr>
        <p:sp>
          <p:nvSpPr>
            <p:cNvPr id="34" name="Line 44"/>
            <p:cNvSpPr>
              <a:spLocks noChangeShapeType="1"/>
            </p:cNvSpPr>
            <p:nvPr/>
          </p:nvSpPr>
          <p:spPr bwMode="auto">
            <a:xfrm flipV="1">
              <a:off x="5638800" y="2209799"/>
              <a:ext cx="685800" cy="22860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52"/>
            <p:cNvSpPr txBox="1">
              <a:spLocks noChangeArrowheads="1"/>
            </p:cNvSpPr>
            <p:nvPr/>
          </p:nvSpPr>
          <p:spPr bwMode="auto">
            <a:xfrm>
              <a:off x="6324600" y="1905000"/>
              <a:ext cx="281940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 dirty="0" smtClean="0">
                  <a:latin typeface="+mj-lt"/>
                </a:rPr>
                <a:t>Thin Albumin                 (Egg White)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+mj-lt"/>
                </a:rPr>
                <a:t>Between the thick albumin and the shell</a:t>
              </a:r>
              <a:endParaRPr lang="en-US" sz="200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Parts of the Egg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Egg</dc:title>
  <dc:creator>WCSD</dc:creator>
  <cp:lastModifiedBy>WCSD</cp:lastModifiedBy>
  <cp:revision>10</cp:revision>
  <dcterms:created xsi:type="dcterms:W3CDTF">2011-07-18T16:27:22Z</dcterms:created>
  <dcterms:modified xsi:type="dcterms:W3CDTF">2011-07-18T17:15:22Z</dcterms:modified>
</cp:coreProperties>
</file>