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B25BAD-CC5A-49A0-AE17-9569783E6933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A9BDE6-0CDA-4F76-A0D5-1BC8B449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Fashion Capitals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Paris, Tokyo, Milan, New York, London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Sophisticated, accessories are understated and smart.</a:t>
            </a:r>
          </a:p>
          <a:p>
            <a:r>
              <a:rPr lang="en-US" dirty="0" smtClean="0"/>
              <a:t>First fashion capital</a:t>
            </a:r>
          </a:p>
          <a:p>
            <a:endParaRPr lang="en-US" dirty="0" smtClean="0"/>
          </a:p>
          <a:p>
            <a:r>
              <a:rPr lang="en-US" dirty="0" smtClean="0"/>
              <a:t>Yves Saint Laurent</a:t>
            </a:r>
          </a:p>
          <a:p>
            <a:r>
              <a:rPr lang="en-US" dirty="0" smtClean="0"/>
              <a:t>Christian Dior</a:t>
            </a:r>
          </a:p>
          <a:p>
            <a:r>
              <a:rPr lang="en-US" dirty="0" smtClean="0"/>
              <a:t>Chanel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</a:t>
            </a:r>
            <a:endParaRPr lang="en-US" dirty="0"/>
          </a:p>
        </p:txBody>
      </p:sp>
      <p:pic>
        <p:nvPicPr>
          <p:cNvPr id="5122" name="Picture 2" descr="http://www.frontrowdiary.com/images/stories/igallery/Trend_Reports/anticipating_pa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05000"/>
            <a:ext cx="3857625" cy="474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Casual elegance and luxury fibers.</a:t>
            </a:r>
          </a:p>
          <a:p>
            <a:r>
              <a:rPr lang="en-US" dirty="0" smtClean="0"/>
              <a:t>Bright colors &amp; bold ideas  </a:t>
            </a:r>
          </a:p>
          <a:p>
            <a:endParaRPr lang="en-US" dirty="0" smtClean="0"/>
          </a:p>
          <a:p>
            <a:r>
              <a:rPr lang="en-US" dirty="0" smtClean="0"/>
              <a:t>Giorgio Armani- known for his subtle mannish styles for both men and women.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Milan</a:t>
            </a:r>
            <a:endParaRPr lang="en-US" dirty="0"/>
          </a:p>
        </p:txBody>
      </p:sp>
      <p:pic>
        <p:nvPicPr>
          <p:cNvPr id="3074" name="Picture 2" descr="http://www.fashionjour.com/wp-content/uploads/2010/03/Mochino-Cheap-Chic-Spring-Summer-2010-Milan-Fashion-We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36957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“Look” is loose and apparently unstructured.  </a:t>
            </a:r>
          </a:p>
          <a:p>
            <a:r>
              <a:rPr lang="en-US" dirty="0" smtClean="0"/>
              <a:t>Complicated cutting techniques.  </a:t>
            </a:r>
          </a:p>
          <a:p>
            <a:r>
              <a:rPr lang="en-US" dirty="0" smtClean="0"/>
              <a:t>Colors are often subtle, and somber.  </a:t>
            </a:r>
          </a:p>
          <a:p>
            <a:r>
              <a:rPr lang="en-US" dirty="0" smtClean="0"/>
              <a:t>Fabrics are rich in texture.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Tokyo</a:t>
            </a:r>
            <a:endParaRPr lang="en-US" dirty="0"/>
          </a:p>
        </p:txBody>
      </p:sp>
      <p:pic>
        <p:nvPicPr>
          <p:cNvPr id="4098" name="Picture 2" descr="http://t2.gstatic.com/images?q=tbn:ANd9GcTe7nG48fQqWKEhkoxz1XwYrZO2vixdKSNAROSPr2vPlDY7kts&amp;t=1&amp;usg=__RTKukaoKpSh9wZSn98-NHLcFB3I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4114800" cy="3082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Unorthodox clothes, with a young market and popular appeal- punk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Vivienne Westwood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</a:t>
            </a:r>
            <a:endParaRPr lang="en-US" dirty="0"/>
          </a:p>
        </p:txBody>
      </p:sp>
      <p:pic>
        <p:nvPicPr>
          <p:cNvPr id="1026" name="Picture 2" descr="http://t0.gstatic.com/images?q=tbn:wUSocxDxmwnjzM:http://www.english-blogs.com/wp-content/uploads/2008/09/london_fashion_week_manish_arora_3-199x300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3600"/>
            <a:ext cx="2971800" cy="4485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Clean-cut and casual style reflecting athletic, health conscious life styles.</a:t>
            </a:r>
          </a:p>
          <a:p>
            <a:r>
              <a:rPr lang="en-US" dirty="0" smtClean="0"/>
              <a:t>Natural fabrics</a:t>
            </a:r>
          </a:p>
          <a:p>
            <a:endParaRPr lang="en-US" dirty="0" smtClean="0"/>
          </a:p>
          <a:p>
            <a:r>
              <a:rPr lang="en-US" dirty="0" smtClean="0"/>
              <a:t>Calvin Klein</a:t>
            </a:r>
          </a:p>
          <a:p>
            <a:r>
              <a:rPr lang="en-US" dirty="0" smtClean="0"/>
              <a:t>Ralph Lauren </a:t>
            </a:r>
          </a:p>
          <a:p>
            <a:r>
              <a:rPr lang="en-US" dirty="0" smtClean="0"/>
              <a:t>Donna Karan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pic>
        <p:nvPicPr>
          <p:cNvPr id="2050" name="Picture 2" descr="http://www.styleally.info/images/new%20fashion%20tre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90800"/>
            <a:ext cx="4762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120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Fashion Capitals</vt:lpstr>
      <vt:lpstr>Paris</vt:lpstr>
      <vt:lpstr>Milan</vt:lpstr>
      <vt:lpstr>Tokyo</vt:lpstr>
      <vt:lpstr>London</vt:lpstr>
      <vt:lpstr>New York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Capitals</dc:title>
  <dc:creator>sbarnum</dc:creator>
  <cp:lastModifiedBy>Microsoft Office User</cp:lastModifiedBy>
  <cp:revision>3</cp:revision>
  <cp:lastPrinted>2016-09-18T16:27:23Z</cp:lastPrinted>
  <dcterms:created xsi:type="dcterms:W3CDTF">2010-05-26T20:27:19Z</dcterms:created>
  <dcterms:modified xsi:type="dcterms:W3CDTF">2016-09-18T16:38:02Z</dcterms:modified>
</cp:coreProperties>
</file>