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7" autoAdjust="0"/>
    <p:restoredTop sz="94660"/>
  </p:normalViewPr>
  <p:slideViewPr>
    <p:cSldViewPr>
      <p:cViewPr varScale="1">
        <p:scale>
          <a:sx n="53" d="100"/>
          <a:sy n="53" d="100"/>
        </p:scale>
        <p:origin x="-2142" y="-78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D171-0F5E-4F74-9AFC-2E9B7E0B690C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DBAE-B3F1-4ECE-8A21-1B78FC01EF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D171-0F5E-4F74-9AFC-2E9B7E0B690C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DBAE-B3F1-4ECE-8A21-1B78FC01EF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513399"/>
            <a:ext cx="1234441" cy="109213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513399"/>
            <a:ext cx="3581401" cy="109213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D171-0F5E-4F74-9AFC-2E9B7E0B690C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DBAE-B3F1-4ECE-8A21-1B78FC01EF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D171-0F5E-4F74-9AFC-2E9B7E0B690C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DBAE-B3F1-4ECE-8A21-1B78FC01EF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D171-0F5E-4F74-9AFC-2E9B7E0B690C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DBAE-B3F1-4ECE-8A21-1B78FC01EF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2987040"/>
            <a:ext cx="2407920" cy="84477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1" y="2987040"/>
            <a:ext cx="2407920" cy="84477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D171-0F5E-4F74-9AFC-2E9B7E0B690C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DBAE-B3F1-4ECE-8A21-1B78FC01EF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D171-0F5E-4F74-9AFC-2E9B7E0B690C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DBAE-B3F1-4ECE-8A21-1B78FC01EF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D171-0F5E-4F74-9AFC-2E9B7E0B690C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DBAE-B3F1-4ECE-8A21-1B78FC01EF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D171-0F5E-4F74-9AFC-2E9B7E0B690C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DBAE-B3F1-4ECE-8A21-1B78FC01EF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D171-0F5E-4F74-9AFC-2E9B7E0B690C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DBAE-B3F1-4ECE-8A21-1B78FC01EF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D171-0F5E-4F74-9AFC-2E9B7E0B690C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DBAE-B3F1-4ECE-8A21-1B78FC01EF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D171-0F5E-4F74-9AFC-2E9B7E0B690C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DBAE-B3F1-4ECE-8A21-1B78FC01EF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41339" y="0"/>
            <a:ext cx="5232523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5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J Double Tick" pitchFamily="2" charset="0"/>
                <a:ea typeface="Times New Roman" pitchFamily="18" charset="0"/>
                <a:cs typeface="Arial" pitchFamily="34" charset="0"/>
              </a:rPr>
              <a:t>Shake Out Your Future Game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J Double Tick" pitchFamily="2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57200"/>
            <a:ext cx="731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Directions:</a:t>
            </a:r>
          </a:p>
          <a:p>
            <a:pPr marL="342900" indent="-9144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For each category, roll the dice to determine what your final outcome would be.</a:t>
            </a:r>
          </a:p>
          <a:p>
            <a:pPr marL="342900" indent="-9144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Roll the dice and cross out the number that is rolled.</a:t>
            </a:r>
          </a:p>
          <a:p>
            <a:pPr marL="826206" lvl="1" indent="-91440">
              <a:buFont typeface="Courier New" pitchFamily="49" charset="0"/>
              <a:buChar char="o"/>
            </a:pPr>
            <a:r>
              <a:rPr lang="en-US" sz="1400" i="1" u="sng" dirty="0" smtClean="0">
                <a:latin typeface="Arial" pitchFamily="34" charset="0"/>
                <a:cs typeface="Arial" pitchFamily="34" charset="0"/>
              </a:rPr>
              <a:t>For example: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In the housing category, if you roll a 2, you would cross out the word “Mansion.”</a:t>
            </a:r>
          </a:p>
          <a:p>
            <a:pPr marL="342900" indent="-9144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Continue in the same category until you have rolled the dice enough times to have only one option remaining.  This will be your final outcome for each category.</a:t>
            </a:r>
          </a:p>
          <a:p>
            <a:pPr marL="342900" indent="-9144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Record your outcome in the box next to the category and answer the reflection question.  Good luck!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6200" y="4876800"/>
            <a:ext cx="3200400" cy="2286000"/>
            <a:chOff x="76200" y="4343400"/>
            <a:chExt cx="3200400" cy="2286000"/>
          </a:xfrm>
        </p:grpSpPr>
        <p:sp>
          <p:nvSpPr>
            <p:cNvPr id="6" name="TextBox 5"/>
            <p:cNvSpPr txBox="1"/>
            <p:nvPr/>
          </p:nvSpPr>
          <p:spPr>
            <a:xfrm>
              <a:off x="114300" y="4524598"/>
              <a:ext cx="3124200" cy="1923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u="sng" dirty="0" smtClean="0"/>
                <a:t>Transportation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Bus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Bike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Walking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Car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Parents</a:t>
              </a:r>
              <a:endParaRPr lang="en-US" sz="14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5046134"/>
              <a:ext cx="1447800" cy="1126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ounded Rectangle 16"/>
            <p:cNvSpPr/>
            <p:nvPr/>
          </p:nvSpPr>
          <p:spPr>
            <a:xfrm>
              <a:off x="76200" y="4343400"/>
              <a:ext cx="3200400" cy="22860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6200" y="2514600"/>
            <a:ext cx="3200400" cy="2286000"/>
            <a:chOff x="76200" y="1905000"/>
            <a:chExt cx="3200400" cy="2286000"/>
          </a:xfrm>
        </p:grpSpPr>
        <p:sp>
          <p:nvSpPr>
            <p:cNvPr id="5" name="TextBox 4"/>
            <p:cNvSpPr txBox="1"/>
            <p:nvPr/>
          </p:nvSpPr>
          <p:spPr>
            <a:xfrm>
              <a:off x="114300" y="2086198"/>
              <a:ext cx="3124200" cy="1923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u="sng" dirty="0" smtClean="0"/>
                <a:t>Housing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Condominium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Mansion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Apartment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Ranch House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Trailer</a:t>
              </a:r>
              <a:endParaRPr lang="en-US" sz="1400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2438400"/>
              <a:ext cx="14478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ounded Rectangle 17"/>
            <p:cNvSpPr/>
            <p:nvPr/>
          </p:nvSpPr>
          <p:spPr>
            <a:xfrm>
              <a:off x="76200" y="1905000"/>
              <a:ext cx="3200400" cy="22860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6200" y="7239000"/>
            <a:ext cx="3208738" cy="2286000"/>
            <a:chOff x="76200" y="6934199"/>
            <a:chExt cx="3208738" cy="2286000"/>
          </a:xfrm>
        </p:grpSpPr>
        <p:sp>
          <p:nvSpPr>
            <p:cNvPr id="7" name="TextBox 6"/>
            <p:cNvSpPr txBox="1"/>
            <p:nvPr/>
          </p:nvSpPr>
          <p:spPr>
            <a:xfrm>
              <a:off x="114300" y="7115397"/>
              <a:ext cx="3124200" cy="1923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u="sng" dirty="0" smtClean="0"/>
                <a:t>Education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No High School Diploma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High School Diploma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Associates (2 yr.) Degree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Bachelors (4 yr.) Degree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Masters Degree</a:t>
              </a:r>
              <a:endParaRPr lang="en-US" sz="1400" dirty="0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50142" y="7678271"/>
              <a:ext cx="103479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ounded Rectangle 11"/>
            <p:cNvSpPr/>
            <p:nvPr/>
          </p:nvSpPr>
          <p:spPr>
            <a:xfrm>
              <a:off x="76200" y="6934199"/>
              <a:ext cx="3200400" cy="22860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88658" y="2514600"/>
            <a:ext cx="3810000" cy="2286000"/>
            <a:chOff x="3388658" y="1905000"/>
            <a:chExt cx="3810000" cy="2286000"/>
          </a:xfrm>
        </p:grpSpPr>
        <p:sp>
          <p:nvSpPr>
            <p:cNvPr id="23" name="TextBox 22"/>
            <p:cNvSpPr txBox="1"/>
            <p:nvPr/>
          </p:nvSpPr>
          <p:spPr>
            <a:xfrm>
              <a:off x="3429000" y="2209800"/>
              <a:ext cx="3733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My final housing is: _______________________</a:t>
              </a:r>
            </a:p>
            <a:p>
              <a:endParaRPr lang="en-US" sz="1400" dirty="0" smtClean="0"/>
            </a:p>
            <a:p>
              <a:r>
                <a:rPr lang="en-US" sz="1400" dirty="0" smtClean="0"/>
                <a:t>What house would you have liked?  What would you have to do to achieve this living situation?</a:t>
              </a:r>
              <a:endParaRPr lang="en-US" sz="14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388658" y="1905000"/>
              <a:ext cx="3810000" cy="22860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93142" y="4876800"/>
            <a:ext cx="3810000" cy="2286000"/>
            <a:chOff x="3388658" y="1905000"/>
            <a:chExt cx="3810000" cy="2286000"/>
          </a:xfrm>
        </p:grpSpPr>
        <p:sp>
          <p:nvSpPr>
            <p:cNvPr id="30" name="TextBox 29"/>
            <p:cNvSpPr txBox="1"/>
            <p:nvPr/>
          </p:nvSpPr>
          <p:spPr>
            <a:xfrm>
              <a:off x="3429000" y="2209800"/>
              <a:ext cx="3733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My final transportation is: __________________</a:t>
              </a:r>
            </a:p>
            <a:p>
              <a:endParaRPr lang="en-US" sz="1400" dirty="0" smtClean="0"/>
            </a:p>
            <a:p>
              <a:r>
                <a:rPr lang="en-US" sz="1400" dirty="0" smtClean="0"/>
                <a:t>Is having a car necessary?  What are ways you can reduce transportation expenses?</a:t>
              </a:r>
              <a:endParaRPr lang="en-US" sz="1400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388658" y="1905000"/>
              <a:ext cx="3810000" cy="22860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392556" y="7239000"/>
            <a:ext cx="3810000" cy="2286000"/>
            <a:chOff x="3388658" y="1905000"/>
            <a:chExt cx="3810000" cy="2286000"/>
          </a:xfrm>
        </p:grpSpPr>
        <p:sp>
          <p:nvSpPr>
            <p:cNvPr id="33" name="TextBox 32"/>
            <p:cNvSpPr txBox="1"/>
            <p:nvPr/>
          </p:nvSpPr>
          <p:spPr>
            <a:xfrm>
              <a:off x="3429000" y="2209800"/>
              <a:ext cx="37338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My final education level is: _________________</a:t>
              </a:r>
            </a:p>
            <a:p>
              <a:endParaRPr lang="en-US" sz="1400" dirty="0" smtClean="0"/>
            </a:p>
            <a:p>
              <a:r>
                <a:rPr lang="en-US" sz="1400" dirty="0" smtClean="0"/>
                <a:t>What level of education would you like to pursue?  What are ways to begin preparing yourself now for this achievement?</a:t>
              </a:r>
              <a:endParaRPr lang="en-US" sz="1400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388658" y="1905000"/>
              <a:ext cx="3810000" cy="22860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76200" y="58271"/>
            <a:ext cx="3200400" cy="2011680"/>
            <a:chOff x="4038600" y="1905000"/>
            <a:chExt cx="3200400" cy="2011680"/>
          </a:xfrm>
        </p:grpSpPr>
        <p:sp>
          <p:nvSpPr>
            <p:cNvPr id="21" name="TextBox 20"/>
            <p:cNvSpPr txBox="1"/>
            <p:nvPr/>
          </p:nvSpPr>
          <p:spPr>
            <a:xfrm>
              <a:off x="4114800" y="1981200"/>
              <a:ext cx="3124200" cy="1828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u="sng" dirty="0" smtClean="0"/>
                <a:t>GPA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4.0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3.5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3.0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2.5</a:t>
              </a:r>
            </a:p>
            <a:p>
              <a:pPr indent="-182880">
                <a:lnSpc>
                  <a:spcPct val="150000"/>
                </a:lnSpc>
                <a:buAutoNum type="arabicPeriod"/>
              </a:pPr>
              <a:r>
                <a:rPr lang="en-US" sz="1400" dirty="0" smtClean="0"/>
                <a:t>2.0</a:t>
              </a:r>
              <a:endParaRPr lang="en-US" sz="14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38600" y="1905000"/>
              <a:ext cx="3200400" cy="201168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76800" y="2590800"/>
              <a:ext cx="1905001" cy="1090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" name="Group 28"/>
          <p:cNvGrpSpPr/>
          <p:nvPr/>
        </p:nvGrpSpPr>
        <p:grpSpPr>
          <a:xfrm>
            <a:off x="76200" y="2121635"/>
            <a:ext cx="3200400" cy="2011680"/>
            <a:chOff x="76200" y="2179320"/>
            <a:chExt cx="3200400" cy="2011680"/>
          </a:xfrm>
        </p:grpSpPr>
        <p:grpSp>
          <p:nvGrpSpPr>
            <p:cNvPr id="25" name="Group 24"/>
            <p:cNvGrpSpPr/>
            <p:nvPr/>
          </p:nvGrpSpPr>
          <p:grpSpPr>
            <a:xfrm>
              <a:off x="76200" y="2179320"/>
              <a:ext cx="3200400" cy="2011680"/>
              <a:chOff x="4038600" y="1905000"/>
              <a:chExt cx="3200400" cy="201168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4114800" y="1981200"/>
                <a:ext cx="3124200" cy="1923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u="sng" dirty="0" smtClean="0"/>
                  <a:t>Family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Single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Married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Engaged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Living With Parents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Dating</a:t>
                </a:r>
                <a:endParaRPr lang="en-US" sz="1400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4038600" y="1905000"/>
                <a:ext cx="3200400" cy="2011680"/>
              </a:xfrm>
              <a:prstGeom prst="round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2561228"/>
              <a:ext cx="1676400" cy="9890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" name="Group 34"/>
          <p:cNvGrpSpPr/>
          <p:nvPr/>
        </p:nvGrpSpPr>
        <p:grpSpPr>
          <a:xfrm>
            <a:off x="76200" y="4189637"/>
            <a:ext cx="3200400" cy="2011680"/>
            <a:chOff x="76200" y="4312920"/>
            <a:chExt cx="3200400" cy="2011680"/>
          </a:xfrm>
        </p:grpSpPr>
        <p:grpSp>
          <p:nvGrpSpPr>
            <p:cNvPr id="31" name="Group 24"/>
            <p:cNvGrpSpPr/>
            <p:nvPr/>
          </p:nvGrpSpPr>
          <p:grpSpPr>
            <a:xfrm>
              <a:off x="76200" y="4312920"/>
              <a:ext cx="3200400" cy="2011680"/>
              <a:chOff x="4038600" y="1905000"/>
              <a:chExt cx="3200400" cy="201168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4114800" y="1981200"/>
                <a:ext cx="3124200" cy="1923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u="sng" dirty="0" smtClean="0"/>
                  <a:t>Financial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Full-Time Job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In Debt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Financially Secure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No Job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Using Financial Aide</a:t>
                </a:r>
                <a:endParaRPr lang="en-US" sz="1400" dirty="0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4038600" y="1905000"/>
                <a:ext cx="3200400" cy="2011680"/>
              </a:xfrm>
              <a:prstGeom prst="round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42455" y="4876800"/>
              <a:ext cx="1475874" cy="930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" name="Group 40"/>
          <p:cNvGrpSpPr/>
          <p:nvPr/>
        </p:nvGrpSpPr>
        <p:grpSpPr>
          <a:xfrm>
            <a:off x="76200" y="6256313"/>
            <a:ext cx="3200400" cy="2011680"/>
            <a:chOff x="76200" y="6400800"/>
            <a:chExt cx="3200400" cy="2011680"/>
          </a:xfrm>
        </p:grpSpPr>
        <p:grpSp>
          <p:nvGrpSpPr>
            <p:cNvPr id="37" name="Group 24"/>
            <p:cNvGrpSpPr/>
            <p:nvPr/>
          </p:nvGrpSpPr>
          <p:grpSpPr>
            <a:xfrm>
              <a:off x="76200" y="6400800"/>
              <a:ext cx="3200400" cy="2011680"/>
              <a:chOff x="4038600" y="1905000"/>
              <a:chExt cx="3200400" cy="201168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4114800" y="1981200"/>
                <a:ext cx="3124200" cy="1923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u="sng" dirty="0" smtClean="0"/>
                  <a:t>Activities/Hobbies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Sports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Church Activities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Clubs/Organizations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Community Groups</a:t>
                </a:r>
              </a:p>
              <a:p>
                <a:pPr indent="-182880">
                  <a:lnSpc>
                    <a:spcPct val="150000"/>
                  </a:lnSpc>
                  <a:buAutoNum type="arabicPeriod"/>
                </a:pPr>
                <a:r>
                  <a:rPr lang="en-US" sz="1400" dirty="0" smtClean="0"/>
                  <a:t>Volunteering</a:t>
                </a:r>
                <a:endParaRPr lang="en-US" sz="1400" dirty="0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4038600" y="1905000"/>
                <a:ext cx="3200400" cy="2011680"/>
              </a:xfrm>
              <a:prstGeom prst="round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2929" y="6909608"/>
              <a:ext cx="1316692" cy="1189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2" name="Group 41"/>
          <p:cNvGrpSpPr/>
          <p:nvPr/>
        </p:nvGrpSpPr>
        <p:grpSpPr>
          <a:xfrm>
            <a:off x="3388658" y="58271"/>
            <a:ext cx="3840480" cy="2011680"/>
            <a:chOff x="4038600" y="1905000"/>
            <a:chExt cx="3200400" cy="2011680"/>
          </a:xfrm>
        </p:grpSpPr>
        <p:sp>
          <p:nvSpPr>
            <p:cNvPr id="43" name="TextBox 42"/>
            <p:cNvSpPr txBox="1"/>
            <p:nvPr/>
          </p:nvSpPr>
          <p:spPr>
            <a:xfrm>
              <a:off x="4114800" y="1981200"/>
              <a:ext cx="3124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My final GPA is: ___________________________</a:t>
              </a:r>
            </a:p>
            <a:p>
              <a:endParaRPr lang="en-US" sz="1400" dirty="0" smtClean="0"/>
            </a:p>
            <a:p>
              <a:r>
                <a:rPr lang="en-US" sz="1400" dirty="0" smtClean="0"/>
                <a:t>One academic achievement I would like to accomplish this year is:</a:t>
              </a:r>
              <a:endParaRPr lang="en-US" sz="14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038600" y="1905000"/>
              <a:ext cx="3200400" cy="201168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372678" y="2121635"/>
            <a:ext cx="3840480" cy="2011680"/>
            <a:chOff x="4038600" y="1905000"/>
            <a:chExt cx="3200400" cy="2011680"/>
          </a:xfrm>
        </p:grpSpPr>
        <p:sp>
          <p:nvSpPr>
            <p:cNvPr id="47" name="TextBox 46"/>
            <p:cNvSpPr txBox="1"/>
            <p:nvPr/>
          </p:nvSpPr>
          <p:spPr>
            <a:xfrm>
              <a:off x="4114800" y="1981200"/>
              <a:ext cx="31242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My final family is: _________________________</a:t>
              </a:r>
            </a:p>
            <a:p>
              <a:endParaRPr lang="en-US" sz="1400" dirty="0" smtClean="0"/>
            </a:p>
            <a:p>
              <a:r>
                <a:rPr lang="en-US" sz="1400" dirty="0" smtClean="0"/>
                <a:t>I would like my future family to include:</a:t>
              </a:r>
              <a:endParaRPr lang="en-US" sz="1400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4038600" y="1905000"/>
              <a:ext cx="3200400" cy="201168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372678" y="4189637"/>
            <a:ext cx="3840480" cy="2011680"/>
            <a:chOff x="4038600" y="1905000"/>
            <a:chExt cx="3200400" cy="2011680"/>
          </a:xfrm>
        </p:grpSpPr>
        <p:sp>
          <p:nvSpPr>
            <p:cNvPr id="50" name="TextBox 49"/>
            <p:cNvSpPr txBox="1"/>
            <p:nvPr/>
          </p:nvSpPr>
          <p:spPr>
            <a:xfrm>
              <a:off x="4114800" y="1981200"/>
              <a:ext cx="31242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My final financial situation is: _______________</a:t>
              </a:r>
            </a:p>
            <a:p>
              <a:endParaRPr lang="en-US" sz="1400" dirty="0" smtClean="0"/>
            </a:p>
            <a:p>
              <a:r>
                <a:rPr lang="en-US" sz="1400" dirty="0" smtClean="0"/>
                <a:t>When it comes to saving money, I am:</a:t>
              </a:r>
              <a:endParaRPr lang="en-US" sz="14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038600" y="1905000"/>
              <a:ext cx="3200400" cy="201168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372678" y="6256313"/>
            <a:ext cx="3840480" cy="2011680"/>
            <a:chOff x="4038600" y="1905000"/>
            <a:chExt cx="3200400" cy="2011680"/>
          </a:xfrm>
        </p:grpSpPr>
        <p:sp>
          <p:nvSpPr>
            <p:cNvPr id="53" name="TextBox 52"/>
            <p:cNvSpPr txBox="1"/>
            <p:nvPr/>
          </p:nvSpPr>
          <p:spPr>
            <a:xfrm>
              <a:off x="4114800" y="1981200"/>
              <a:ext cx="3124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My final activity is: ________________________</a:t>
              </a:r>
            </a:p>
            <a:p>
              <a:endParaRPr lang="en-US" sz="1400" dirty="0" smtClean="0"/>
            </a:p>
            <a:p>
              <a:r>
                <a:rPr lang="en-US" sz="1400" dirty="0" smtClean="0"/>
                <a:t>One activity or hobby I would like to learn or get involved in is:</a:t>
              </a:r>
              <a:endParaRPr lang="en-US" sz="1400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038600" y="1905000"/>
              <a:ext cx="3200400" cy="201168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7239" y="8346142"/>
            <a:ext cx="7132320" cy="1219200"/>
            <a:chOff x="4038600" y="1934583"/>
            <a:chExt cx="3200400" cy="2011680"/>
          </a:xfrm>
        </p:grpSpPr>
        <p:sp>
          <p:nvSpPr>
            <p:cNvPr id="56" name="TextBox 55"/>
            <p:cNvSpPr txBox="1"/>
            <p:nvPr/>
          </p:nvSpPr>
          <p:spPr>
            <a:xfrm>
              <a:off x="4114800" y="1981200"/>
              <a:ext cx="3124200" cy="1320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Which categories do you feel are the </a:t>
              </a:r>
              <a:r>
                <a:rPr lang="en-US" sz="1400" i="1" dirty="0" smtClean="0"/>
                <a:t>most</a:t>
              </a:r>
              <a:r>
                <a:rPr lang="en-US" sz="1400" dirty="0" smtClean="0"/>
                <a:t> important?</a:t>
              </a:r>
            </a:p>
            <a:p>
              <a:endParaRPr lang="en-US" sz="1800" dirty="0" smtClean="0"/>
            </a:p>
            <a:p>
              <a:r>
                <a:rPr lang="en-US" sz="1400" dirty="0" smtClean="0"/>
                <a:t>What are steps you can take to achieve your ideal lifestyle?</a:t>
              </a:r>
              <a:endParaRPr lang="en-US" sz="1400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038600" y="1934583"/>
              <a:ext cx="3200400" cy="201168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344</Words>
  <Application>Microsoft Office PowerPoint</Application>
  <PresentationFormat>Custom</PresentationFormat>
  <Paragraphs>73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lschiers</dc:creator>
  <cp:lastModifiedBy>lschiers</cp:lastModifiedBy>
  <cp:revision>5</cp:revision>
  <dcterms:created xsi:type="dcterms:W3CDTF">2009-12-28T21:58:26Z</dcterms:created>
  <dcterms:modified xsi:type="dcterms:W3CDTF">2009-12-29T00:12:00Z</dcterms:modified>
</cp:coreProperties>
</file>