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7019925" cy="930592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30" y="-8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016C-E1DA-4341-8AF8-9CED649FA6B5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B3BA9-6FFA-423D-A859-F260B6787D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9100" y="654804"/>
          <a:ext cx="41148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T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" y="131802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MATH Game Score Card</a:t>
            </a:r>
            <a:endParaRPr lang="en-US" sz="30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532894" y="645696"/>
          <a:ext cx="41148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T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32894" y="122694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MATH Game Score Card</a:t>
            </a:r>
            <a:endParaRPr lang="en-US" sz="30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6204" y="4542294"/>
          <a:ext cx="41148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T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6204" y="4019292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MATH Game Score Card</a:t>
            </a:r>
            <a:endParaRPr lang="en-US" sz="30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539998" y="4533186"/>
          <a:ext cx="41148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T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endParaRPr lang="en-US" sz="4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539998" y="4010184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MATH Game Score Card</a:t>
            </a:r>
            <a:endParaRPr lang="en-US" sz="3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lschiers</cp:lastModifiedBy>
  <cp:revision>3</cp:revision>
  <dcterms:created xsi:type="dcterms:W3CDTF">2010-01-26T23:09:55Z</dcterms:created>
  <dcterms:modified xsi:type="dcterms:W3CDTF">2010-01-26T23:18:21Z</dcterms:modified>
</cp:coreProperties>
</file>