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7315200"/>
  <p:notesSz cx="7019925" cy="9305925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18" y="-10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912A-CDAC-4D2A-B1E2-79CE59CAF84D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4FC6-EC56-4233-9789-6344AF0991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0"/>
            <a:ext cx="9372600" cy="7620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Write your name and class in the middle of the </a:t>
            </a:r>
            <a:r>
              <a:rPr lang="en-US" sz="2000" u="sng" dirty="0" smtClean="0">
                <a:solidFill>
                  <a:schemeClr val="tx1"/>
                </a:solidFill>
                <a:latin typeface="Comic Sans MS" pitchFamily="66" charset="0"/>
              </a:rPr>
              <a:t>BACK SIDE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of this heart.  Use all five lines to create a design within this heart.  It must be colored and cut out.  </a:t>
            </a:r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Heart 3"/>
          <p:cNvSpPr/>
          <p:nvPr/>
        </p:nvSpPr>
        <p:spPr>
          <a:xfrm>
            <a:off x="1066800" y="653844"/>
            <a:ext cx="7620000" cy="6553200"/>
          </a:xfrm>
          <a:prstGeom prst="heart">
            <a:avLst/>
          </a:prstGeom>
          <a:solidFill>
            <a:schemeClr val="bg1"/>
          </a:solidFill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lschiers</cp:lastModifiedBy>
  <cp:revision>2</cp:revision>
  <dcterms:created xsi:type="dcterms:W3CDTF">2009-08-25T21:59:06Z</dcterms:created>
  <dcterms:modified xsi:type="dcterms:W3CDTF">2009-08-25T22:05:03Z</dcterms:modified>
</cp:coreProperties>
</file>