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-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212835-48C5-9D47-A5C6-4E078AE6C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23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47369-BD2D-B744-97C9-94B7902196A3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DA4DB-6F9F-B546-B078-C518F897BC68}" type="slidenum">
              <a:rPr lang="en-US"/>
              <a:pPr/>
              <a:t>10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9203E-F944-4241-B83B-A734BA202D78}" type="slidenum">
              <a:rPr lang="en-US"/>
              <a:pPr/>
              <a:t>11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AF34F-270B-BD45-8026-429AF7F29162}" type="slidenum">
              <a:rPr lang="en-US"/>
              <a:pPr/>
              <a:t>12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29B00-0727-5947-B5F5-65149E5DDCE7}" type="slidenum">
              <a:rPr lang="en-US"/>
              <a:pPr/>
              <a:t>13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D6A64-E67C-8F46-A8BC-018B514C7CFB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604D8-4AA6-6249-B1BE-7F4F3B67988A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EC021-04FF-834B-B7CA-940871D01223}" type="slidenum">
              <a:rPr lang="en-US"/>
              <a:pPr/>
              <a:t>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DDD62-3355-2141-98CE-A30762D826DD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74600-75A8-DB47-B65A-3C81DFDE14E1}" type="slidenum">
              <a:rPr lang="en-US"/>
              <a:pPr/>
              <a:t>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6856E-056F-6947-992F-5ECAFBD7C5E4}" type="slidenum">
              <a:rPr lang="en-US"/>
              <a:pPr/>
              <a:t>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D7A8A-894C-BA4E-99F6-A6926029C257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6CC07-1308-2348-B4A5-E7576D2A6079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83381F-C05C-F042-8E96-7F719B401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1ACC2-9D6F-364A-9091-90BBD0A67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9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03ECF-8B88-BB45-8FD1-4BF2AB812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766DF-E64B-EB4E-B934-8900C87B6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8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CDE6B-EF49-0444-AFFA-A5877CD988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8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6B6FD-0D5A-AC45-B5FB-C6E1D44373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6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5C7A8-4F71-F643-9093-6CD4164D62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74D12-CB43-0C42-8DB5-0131409DC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284D0-C20D-584B-94AE-64B267195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3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56E0-5785-604E-8A2D-B9DBDADBE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00425-C1D7-2A48-8056-4B018082E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fld id="{B906606D-EEBC-0649-AED2-F232A1DB92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latin typeface="Chalkboard Bold" charset="0"/>
              </a:rPr>
              <a:t>Design Details</a:t>
            </a:r>
            <a:endParaRPr lang="en-US">
              <a:latin typeface="Chalkboard Bold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2413" y="2971800"/>
            <a:ext cx="5868987" cy="2209800"/>
          </a:xfrm>
        </p:spPr>
        <p:txBody>
          <a:bodyPr/>
          <a:lstStyle/>
          <a:p>
            <a:endParaRPr lang="en-US" dirty="0" smtClean="0">
              <a:latin typeface="Arial Black" charset="0"/>
            </a:endParaRPr>
          </a:p>
          <a:p>
            <a:pPr marL="0" indent="0">
              <a:buNone/>
            </a:pPr>
            <a:r>
              <a:rPr lang="en-US" dirty="0">
                <a:latin typeface="Arial Black" charset="0"/>
              </a:rPr>
              <a:t> </a:t>
            </a:r>
            <a:r>
              <a:rPr lang="en-US" dirty="0" smtClean="0">
                <a:latin typeface="Arial Black" charset="0"/>
              </a:rPr>
              <a:t>     </a:t>
            </a:r>
            <a:r>
              <a:rPr lang="en-US" dirty="0" smtClean="0">
                <a:solidFill>
                  <a:srgbClr val="660066"/>
                </a:solidFill>
                <a:latin typeface="Arial Black" charset="0"/>
              </a:rPr>
              <a:t>The </a:t>
            </a:r>
            <a:r>
              <a:rPr lang="en-US" dirty="0">
                <a:solidFill>
                  <a:srgbClr val="660066"/>
                </a:solidFill>
                <a:latin typeface="Arial Black" charset="0"/>
              </a:rPr>
              <a:t>Fashion Basics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tails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8475"/>
            <a:ext cx="68580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tail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28600"/>
            <a:ext cx="547052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tails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8600"/>
            <a:ext cx="652621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etails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227013"/>
            <a:ext cx="4975225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etails 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-695325"/>
            <a:ext cx="6507163" cy="82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etail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664325" cy="75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etai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3238"/>
            <a:ext cx="807720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tail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4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tail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613"/>
            <a:ext cx="8382000" cy="5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etail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125"/>
            <a:ext cx="6934200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tails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6925"/>
            <a:ext cx="7848600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etails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35488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38</TotalTime>
  <Words>19</Words>
  <Application>Microsoft Macintosh PowerPoint</Application>
  <PresentationFormat>On-screen Show (4:3)</PresentationFormat>
  <Paragraphs>16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Design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Details</dc:title>
  <dc:creator>Admin</dc:creator>
  <cp:lastModifiedBy>Admin</cp:lastModifiedBy>
  <cp:revision>4</cp:revision>
  <dcterms:created xsi:type="dcterms:W3CDTF">2011-08-30T21:22:27Z</dcterms:created>
  <dcterms:modified xsi:type="dcterms:W3CDTF">2013-10-29T17:48:40Z</dcterms:modified>
</cp:coreProperties>
</file>